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sldIdLst>
    <p:sldId id="258" r:id="rId5"/>
    <p:sldId id="270" r:id="rId6"/>
    <p:sldId id="27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51" autoAdjust="0"/>
    <p:restoredTop sz="94839" autoAdjust="0"/>
  </p:normalViewPr>
  <p:slideViewPr>
    <p:cSldViewPr snapToGrid="0">
      <p:cViewPr varScale="1">
        <p:scale>
          <a:sx n="75" d="100"/>
          <a:sy n="75" d="100"/>
        </p:scale>
        <p:origin x="18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646A04-EE37-4192-9D62-4BFAD676CC6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5D38978-CFFF-49CB-A247-915C54A19F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It’s under 200 words</a:t>
          </a:r>
        </a:p>
      </dgm:t>
    </dgm:pt>
    <dgm:pt modelId="{E2D75CAA-47CE-43BB-A92B-F26D58BCE00B}" type="parTrans" cxnId="{61B15DE2-799B-49DA-A0CC-D9D1F59526D9}">
      <dgm:prSet/>
      <dgm:spPr/>
      <dgm:t>
        <a:bodyPr/>
        <a:lstStyle/>
        <a:p>
          <a:endParaRPr lang="en-US"/>
        </a:p>
      </dgm:t>
    </dgm:pt>
    <dgm:pt modelId="{CEDFC863-8A63-4954-ACD3-1590DE1A1A38}" type="sibTrans" cxnId="{61B15DE2-799B-49DA-A0CC-D9D1F59526D9}">
      <dgm:prSet/>
      <dgm:spPr/>
      <dgm:t>
        <a:bodyPr/>
        <a:lstStyle/>
        <a:p>
          <a:endParaRPr lang="en-US"/>
        </a:p>
      </dgm:t>
    </dgm:pt>
    <dgm:pt modelId="{582A288E-880B-4218-B0AB-44B454A874E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must be direct and free of jargon or fluff</a:t>
          </a:r>
        </a:p>
      </dgm:t>
    </dgm:pt>
    <dgm:pt modelId="{B66381E2-0B61-4514-B508-C3942DF12AFF}" type="parTrans" cxnId="{AAFD91E5-DAC9-419D-8D32-DD1A57D32C3C}">
      <dgm:prSet/>
      <dgm:spPr/>
      <dgm:t>
        <a:bodyPr/>
        <a:lstStyle/>
        <a:p>
          <a:endParaRPr lang="en-US"/>
        </a:p>
      </dgm:t>
    </dgm:pt>
    <dgm:pt modelId="{876C82AA-AEEC-43E4-A50F-BDD28BF4AB9F}" type="sibTrans" cxnId="{AAFD91E5-DAC9-419D-8D32-DD1A57D32C3C}">
      <dgm:prSet/>
      <dgm:spPr/>
      <dgm:t>
        <a:bodyPr/>
        <a:lstStyle/>
        <a:p>
          <a:endParaRPr lang="en-US"/>
        </a:p>
      </dgm:t>
    </dgm:pt>
    <dgm:pt modelId="{65C93511-DEC5-4719-AF9A-15350FC1E0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It’s written, not copy-pasted.  Write each pitch individually, for each person, each time.</a:t>
          </a:r>
        </a:p>
      </dgm:t>
    </dgm:pt>
    <dgm:pt modelId="{AEE1C53E-CCAB-4E40-979B-6768F6A42245}" type="parTrans" cxnId="{FFF92749-16B7-412F-A4D9-39B6FBD12314}">
      <dgm:prSet/>
      <dgm:spPr/>
      <dgm:t>
        <a:bodyPr/>
        <a:lstStyle/>
        <a:p>
          <a:endParaRPr lang="en-US"/>
        </a:p>
      </dgm:t>
    </dgm:pt>
    <dgm:pt modelId="{5E3BA1F2-BBFE-402D-8AF0-7AA665612CCF}" type="sibTrans" cxnId="{FFF92749-16B7-412F-A4D9-39B6FBD12314}">
      <dgm:prSet/>
      <dgm:spPr/>
      <dgm:t>
        <a:bodyPr/>
        <a:lstStyle/>
        <a:p>
          <a:endParaRPr lang="en-US"/>
        </a:p>
      </dgm:t>
    </dgm:pt>
    <dgm:pt modelId="{ADA64107-9533-4877-BC59-ACAD5E3F51CF}" type="pres">
      <dgm:prSet presAssocID="{16646A04-EE37-4192-9D62-4BFAD676CC69}" presName="root" presStyleCnt="0">
        <dgm:presLayoutVars>
          <dgm:dir/>
          <dgm:resizeHandles val="exact"/>
        </dgm:presLayoutVars>
      </dgm:prSet>
      <dgm:spPr/>
    </dgm:pt>
    <dgm:pt modelId="{20AF88AF-78D6-425A-AD03-67424C362C88}" type="pres">
      <dgm:prSet presAssocID="{95D38978-CFFF-49CB-A247-915C54A19F09}" presName="compNode" presStyleCnt="0"/>
      <dgm:spPr/>
    </dgm:pt>
    <dgm:pt modelId="{C3F875E2-BFFE-48C8-86ED-FF6E32C2A65D}" type="pres">
      <dgm:prSet presAssocID="{95D38978-CFFF-49CB-A247-915C54A19F09}" presName="bgRect" presStyleLbl="bgShp" presStyleIdx="0" presStyleCnt="3"/>
      <dgm:spPr/>
    </dgm:pt>
    <dgm:pt modelId="{0A81F891-CB90-41C3-8092-436BFBFB4215}" type="pres">
      <dgm:prSet presAssocID="{95D38978-CFFF-49CB-A247-915C54A19F0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DBC96753-C488-4E66-84B3-887528AD8D5B}" type="pres">
      <dgm:prSet presAssocID="{95D38978-CFFF-49CB-A247-915C54A19F09}" presName="spaceRect" presStyleCnt="0"/>
      <dgm:spPr/>
    </dgm:pt>
    <dgm:pt modelId="{7E56BC32-6471-4E56-9748-98DC7AB86137}" type="pres">
      <dgm:prSet presAssocID="{95D38978-CFFF-49CB-A247-915C54A19F09}" presName="parTx" presStyleLbl="revTx" presStyleIdx="0" presStyleCnt="3">
        <dgm:presLayoutVars>
          <dgm:chMax val="0"/>
          <dgm:chPref val="0"/>
        </dgm:presLayoutVars>
      </dgm:prSet>
      <dgm:spPr/>
    </dgm:pt>
    <dgm:pt modelId="{5F4D3724-8DF3-4344-923F-9B7C97D68C9A}" type="pres">
      <dgm:prSet presAssocID="{CEDFC863-8A63-4954-ACD3-1590DE1A1A38}" presName="sibTrans" presStyleCnt="0"/>
      <dgm:spPr/>
    </dgm:pt>
    <dgm:pt modelId="{AB36A423-4628-4B55-87AD-1615973021C4}" type="pres">
      <dgm:prSet presAssocID="{582A288E-880B-4218-B0AB-44B454A874EB}" presName="compNode" presStyleCnt="0"/>
      <dgm:spPr/>
    </dgm:pt>
    <dgm:pt modelId="{BE9EE058-2C5A-4E01-BC2B-5F9CA408D1D7}" type="pres">
      <dgm:prSet presAssocID="{582A288E-880B-4218-B0AB-44B454A874EB}" presName="bgRect" presStyleLbl="bgShp" presStyleIdx="1" presStyleCnt="3"/>
      <dgm:spPr/>
    </dgm:pt>
    <dgm:pt modelId="{4DA370AF-EF20-4218-A46D-BB71A947868D}" type="pres">
      <dgm:prSet presAssocID="{582A288E-880B-4218-B0AB-44B454A874E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0496368B-AC28-4557-A391-A1C0F93451EE}" type="pres">
      <dgm:prSet presAssocID="{582A288E-880B-4218-B0AB-44B454A874EB}" presName="spaceRect" presStyleCnt="0"/>
      <dgm:spPr/>
    </dgm:pt>
    <dgm:pt modelId="{D18F2F37-567C-4DF4-86D6-429DCC297ED8}" type="pres">
      <dgm:prSet presAssocID="{582A288E-880B-4218-B0AB-44B454A874EB}" presName="parTx" presStyleLbl="revTx" presStyleIdx="1" presStyleCnt="3">
        <dgm:presLayoutVars>
          <dgm:chMax val="0"/>
          <dgm:chPref val="0"/>
        </dgm:presLayoutVars>
      </dgm:prSet>
      <dgm:spPr/>
    </dgm:pt>
    <dgm:pt modelId="{A677057D-5A7F-44EE-B416-8A7E6060708D}" type="pres">
      <dgm:prSet presAssocID="{876C82AA-AEEC-43E4-A50F-BDD28BF4AB9F}" presName="sibTrans" presStyleCnt="0"/>
      <dgm:spPr/>
    </dgm:pt>
    <dgm:pt modelId="{5D7404D3-6C1C-46C8-8B65-5C2E2397D6DF}" type="pres">
      <dgm:prSet presAssocID="{65C93511-DEC5-4719-AF9A-15350FC1E0A2}" presName="compNode" presStyleCnt="0"/>
      <dgm:spPr/>
    </dgm:pt>
    <dgm:pt modelId="{862B4334-97C9-41BE-8D42-E0A1F7DD43AC}" type="pres">
      <dgm:prSet presAssocID="{65C93511-DEC5-4719-AF9A-15350FC1E0A2}" presName="bgRect" presStyleLbl="bgShp" presStyleIdx="2" presStyleCnt="3"/>
      <dgm:spPr/>
    </dgm:pt>
    <dgm:pt modelId="{AED0528B-31E6-430B-ADBC-E16494083A82}" type="pres">
      <dgm:prSet presAssocID="{65C93511-DEC5-4719-AF9A-15350FC1E0A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3D899663-1BFB-40D8-943A-27BC5BB2FE10}" type="pres">
      <dgm:prSet presAssocID="{65C93511-DEC5-4719-AF9A-15350FC1E0A2}" presName="spaceRect" presStyleCnt="0"/>
      <dgm:spPr/>
    </dgm:pt>
    <dgm:pt modelId="{A0FFEAB4-AA47-4EAF-829E-188D80F83623}" type="pres">
      <dgm:prSet presAssocID="{65C93511-DEC5-4719-AF9A-15350FC1E0A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FF92749-16B7-412F-A4D9-39B6FBD12314}" srcId="{16646A04-EE37-4192-9D62-4BFAD676CC69}" destId="{65C93511-DEC5-4719-AF9A-15350FC1E0A2}" srcOrd="2" destOrd="0" parTransId="{AEE1C53E-CCAB-4E40-979B-6768F6A42245}" sibTransId="{5E3BA1F2-BBFE-402D-8AF0-7AA665612CCF}"/>
    <dgm:cxn modelId="{3EBD2A56-0F4A-F143-A322-31A77C48CE3E}" type="presOf" srcId="{65C93511-DEC5-4719-AF9A-15350FC1E0A2}" destId="{A0FFEAB4-AA47-4EAF-829E-188D80F83623}" srcOrd="0" destOrd="0" presId="urn:microsoft.com/office/officeart/2018/2/layout/IconVerticalSolidList"/>
    <dgm:cxn modelId="{F660AA98-E823-BC49-A0AC-C742FE5CB7AA}" type="presOf" srcId="{16646A04-EE37-4192-9D62-4BFAD676CC69}" destId="{ADA64107-9533-4877-BC59-ACAD5E3F51CF}" srcOrd="0" destOrd="0" presId="urn:microsoft.com/office/officeart/2018/2/layout/IconVerticalSolidList"/>
    <dgm:cxn modelId="{4C899ACD-3172-C641-8408-6DA81E4CAE3A}" type="presOf" srcId="{95D38978-CFFF-49CB-A247-915C54A19F09}" destId="{7E56BC32-6471-4E56-9748-98DC7AB86137}" srcOrd="0" destOrd="0" presId="urn:microsoft.com/office/officeart/2018/2/layout/IconVerticalSolidList"/>
    <dgm:cxn modelId="{F142C5D7-B9BF-AB40-A67D-0B4BEBF1A4F1}" type="presOf" srcId="{582A288E-880B-4218-B0AB-44B454A874EB}" destId="{D18F2F37-567C-4DF4-86D6-429DCC297ED8}" srcOrd="0" destOrd="0" presId="urn:microsoft.com/office/officeart/2018/2/layout/IconVerticalSolidList"/>
    <dgm:cxn modelId="{61B15DE2-799B-49DA-A0CC-D9D1F59526D9}" srcId="{16646A04-EE37-4192-9D62-4BFAD676CC69}" destId="{95D38978-CFFF-49CB-A247-915C54A19F09}" srcOrd="0" destOrd="0" parTransId="{E2D75CAA-47CE-43BB-A92B-F26D58BCE00B}" sibTransId="{CEDFC863-8A63-4954-ACD3-1590DE1A1A38}"/>
    <dgm:cxn modelId="{AAFD91E5-DAC9-419D-8D32-DD1A57D32C3C}" srcId="{16646A04-EE37-4192-9D62-4BFAD676CC69}" destId="{582A288E-880B-4218-B0AB-44B454A874EB}" srcOrd="1" destOrd="0" parTransId="{B66381E2-0B61-4514-B508-C3942DF12AFF}" sibTransId="{876C82AA-AEEC-43E4-A50F-BDD28BF4AB9F}"/>
    <dgm:cxn modelId="{14755754-2BAF-1945-87A2-9288894F3DF4}" type="presParOf" srcId="{ADA64107-9533-4877-BC59-ACAD5E3F51CF}" destId="{20AF88AF-78D6-425A-AD03-67424C362C88}" srcOrd="0" destOrd="0" presId="urn:microsoft.com/office/officeart/2018/2/layout/IconVerticalSolidList"/>
    <dgm:cxn modelId="{363236D9-45E6-6043-8915-111D032E27BD}" type="presParOf" srcId="{20AF88AF-78D6-425A-AD03-67424C362C88}" destId="{C3F875E2-BFFE-48C8-86ED-FF6E32C2A65D}" srcOrd="0" destOrd="0" presId="urn:microsoft.com/office/officeart/2018/2/layout/IconVerticalSolidList"/>
    <dgm:cxn modelId="{5E03897D-B203-8B40-92A3-AA8840D4250B}" type="presParOf" srcId="{20AF88AF-78D6-425A-AD03-67424C362C88}" destId="{0A81F891-CB90-41C3-8092-436BFBFB4215}" srcOrd="1" destOrd="0" presId="urn:microsoft.com/office/officeart/2018/2/layout/IconVerticalSolidList"/>
    <dgm:cxn modelId="{99AE8BE6-ECEE-4B45-A743-71AF607C0BFB}" type="presParOf" srcId="{20AF88AF-78D6-425A-AD03-67424C362C88}" destId="{DBC96753-C488-4E66-84B3-887528AD8D5B}" srcOrd="2" destOrd="0" presId="urn:microsoft.com/office/officeart/2018/2/layout/IconVerticalSolidList"/>
    <dgm:cxn modelId="{3B113F6A-7936-D142-88F2-5CF05A86B393}" type="presParOf" srcId="{20AF88AF-78D6-425A-AD03-67424C362C88}" destId="{7E56BC32-6471-4E56-9748-98DC7AB86137}" srcOrd="3" destOrd="0" presId="urn:microsoft.com/office/officeart/2018/2/layout/IconVerticalSolidList"/>
    <dgm:cxn modelId="{38EE20A4-ECA3-1549-8F6A-73B5BCC07FB6}" type="presParOf" srcId="{ADA64107-9533-4877-BC59-ACAD5E3F51CF}" destId="{5F4D3724-8DF3-4344-923F-9B7C97D68C9A}" srcOrd="1" destOrd="0" presId="urn:microsoft.com/office/officeart/2018/2/layout/IconVerticalSolidList"/>
    <dgm:cxn modelId="{5FEAC76B-F39F-2948-AE7F-F458A1AB5395}" type="presParOf" srcId="{ADA64107-9533-4877-BC59-ACAD5E3F51CF}" destId="{AB36A423-4628-4B55-87AD-1615973021C4}" srcOrd="2" destOrd="0" presId="urn:microsoft.com/office/officeart/2018/2/layout/IconVerticalSolidList"/>
    <dgm:cxn modelId="{6654C2C9-F790-F140-AF67-C9ADE972E468}" type="presParOf" srcId="{AB36A423-4628-4B55-87AD-1615973021C4}" destId="{BE9EE058-2C5A-4E01-BC2B-5F9CA408D1D7}" srcOrd="0" destOrd="0" presId="urn:microsoft.com/office/officeart/2018/2/layout/IconVerticalSolidList"/>
    <dgm:cxn modelId="{B0BE2710-21B6-2E47-B534-F2341E042C45}" type="presParOf" srcId="{AB36A423-4628-4B55-87AD-1615973021C4}" destId="{4DA370AF-EF20-4218-A46D-BB71A947868D}" srcOrd="1" destOrd="0" presId="urn:microsoft.com/office/officeart/2018/2/layout/IconVerticalSolidList"/>
    <dgm:cxn modelId="{E05820F7-94A1-2542-B6F3-67B90B34CD1D}" type="presParOf" srcId="{AB36A423-4628-4B55-87AD-1615973021C4}" destId="{0496368B-AC28-4557-A391-A1C0F93451EE}" srcOrd="2" destOrd="0" presId="urn:microsoft.com/office/officeart/2018/2/layout/IconVerticalSolidList"/>
    <dgm:cxn modelId="{CED7244F-0F3F-AA47-84A5-F8885A702959}" type="presParOf" srcId="{AB36A423-4628-4B55-87AD-1615973021C4}" destId="{D18F2F37-567C-4DF4-86D6-429DCC297ED8}" srcOrd="3" destOrd="0" presId="urn:microsoft.com/office/officeart/2018/2/layout/IconVerticalSolidList"/>
    <dgm:cxn modelId="{E2C20162-1D85-644F-AC2A-D9BD128E86A8}" type="presParOf" srcId="{ADA64107-9533-4877-BC59-ACAD5E3F51CF}" destId="{A677057D-5A7F-44EE-B416-8A7E6060708D}" srcOrd="3" destOrd="0" presId="urn:microsoft.com/office/officeart/2018/2/layout/IconVerticalSolidList"/>
    <dgm:cxn modelId="{6DDD9F32-E710-9A4B-BB56-6098B9A5491C}" type="presParOf" srcId="{ADA64107-9533-4877-BC59-ACAD5E3F51CF}" destId="{5D7404D3-6C1C-46C8-8B65-5C2E2397D6DF}" srcOrd="4" destOrd="0" presId="urn:microsoft.com/office/officeart/2018/2/layout/IconVerticalSolidList"/>
    <dgm:cxn modelId="{5A83F30F-E625-9A44-AF29-5C5B5A8B9DB6}" type="presParOf" srcId="{5D7404D3-6C1C-46C8-8B65-5C2E2397D6DF}" destId="{862B4334-97C9-41BE-8D42-E0A1F7DD43AC}" srcOrd="0" destOrd="0" presId="urn:microsoft.com/office/officeart/2018/2/layout/IconVerticalSolidList"/>
    <dgm:cxn modelId="{3A6358BE-3EB0-7F46-A6C0-D173F09B7DF5}" type="presParOf" srcId="{5D7404D3-6C1C-46C8-8B65-5C2E2397D6DF}" destId="{AED0528B-31E6-430B-ADBC-E16494083A82}" srcOrd="1" destOrd="0" presId="urn:microsoft.com/office/officeart/2018/2/layout/IconVerticalSolidList"/>
    <dgm:cxn modelId="{B484CF41-3990-B840-86D5-07ACF784C810}" type="presParOf" srcId="{5D7404D3-6C1C-46C8-8B65-5C2E2397D6DF}" destId="{3D899663-1BFB-40D8-943A-27BC5BB2FE10}" srcOrd="2" destOrd="0" presId="urn:microsoft.com/office/officeart/2018/2/layout/IconVerticalSolidList"/>
    <dgm:cxn modelId="{9F3F86D6-4C46-8F4D-822F-9254651F71B6}" type="presParOf" srcId="{5D7404D3-6C1C-46C8-8B65-5C2E2397D6DF}" destId="{A0FFEAB4-AA47-4EAF-829E-188D80F836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EDB119-E47C-4DAB-9A59-CD661884907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80E0BB7-68C8-4333-9FB1-993224F7B21A}">
      <dgm:prSet/>
      <dgm:spPr/>
      <dgm:t>
        <a:bodyPr/>
        <a:lstStyle/>
        <a:p>
          <a:r>
            <a:rPr lang="en-US"/>
            <a:t>According to our survey of over 3,000 journalists, a typical reporter receives up to 50 pitches per week (Cision)</a:t>
          </a:r>
        </a:p>
      </dgm:t>
    </dgm:pt>
    <dgm:pt modelId="{5687069C-6A7C-40BF-A7C3-4A5440D8921F}" type="parTrans" cxnId="{4C29222B-AEE2-4387-A99E-560933853F2B}">
      <dgm:prSet/>
      <dgm:spPr/>
      <dgm:t>
        <a:bodyPr/>
        <a:lstStyle/>
        <a:p>
          <a:endParaRPr lang="en-US"/>
        </a:p>
      </dgm:t>
    </dgm:pt>
    <dgm:pt modelId="{3182F1A8-FCCB-421E-A8F7-71FB99F5BAC8}" type="sibTrans" cxnId="{4C29222B-AEE2-4387-A99E-560933853F2B}">
      <dgm:prSet/>
      <dgm:spPr/>
      <dgm:t>
        <a:bodyPr/>
        <a:lstStyle/>
        <a:p>
          <a:endParaRPr lang="en-US"/>
        </a:p>
      </dgm:t>
    </dgm:pt>
    <dgm:pt modelId="{14B9320E-41D3-43D8-86C1-C68CAAB8A215}">
      <dgm:prSet/>
      <dgm:spPr/>
      <dgm:t>
        <a:bodyPr/>
        <a:lstStyle/>
        <a:p>
          <a:r>
            <a:rPr lang="en-US" dirty="0"/>
            <a:t>Cold Calls work—[ick up the phone, get on the line with someone.  Don’t script, get right to the point</a:t>
          </a:r>
        </a:p>
      </dgm:t>
    </dgm:pt>
    <dgm:pt modelId="{68A3899A-30E1-4B35-B7F7-19B7992A550B}" type="parTrans" cxnId="{2BD690C6-FF33-48A9-8B23-59D466F5A85B}">
      <dgm:prSet/>
      <dgm:spPr/>
      <dgm:t>
        <a:bodyPr/>
        <a:lstStyle/>
        <a:p>
          <a:endParaRPr lang="en-US"/>
        </a:p>
      </dgm:t>
    </dgm:pt>
    <dgm:pt modelId="{080AD6A6-EF10-4986-A7CC-1A2F557263FC}" type="sibTrans" cxnId="{2BD690C6-FF33-48A9-8B23-59D466F5A85B}">
      <dgm:prSet/>
      <dgm:spPr/>
      <dgm:t>
        <a:bodyPr/>
        <a:lstStyle/>
        <a:p>
          <a:endParaRPr lang="en-US"/>
        </a:p>
      </dgm:t>
    </dgm:pt>
    <dgm:pt modelId="{15B12DB4-3BDD-4A96-99AB-0955C4AC5482}" type="pres">
      <dgm:prSet presAssocID="{A5EDB119-E47C-4DAB-9A59-CD6618849073}" presName="root" presStyleCnt="0">
        <dgm:presLayoutVars>
          <dgm:dir/>
          <dgm:resizeHandles val="exact"/>
        </dgm:presLayoutVars>
      </dgm:prSet>
      <dgm:spPr/>
    </dgm:pt>
    <dgm:pt modelId="{F51B363D-AC39-4CD5-A56C-ABA97E752081}" type="pres">
      <dgm:prSet presAssocID="{180E0BB7-68C8-4333-9FB1-993224F7B21A}" presName="compNode" presStyleCnt="0"/>
      <dgm:spPr/>
    </dgm:pt>
    <dgm:pt modelId="{505264E4-3C8E-4E8A-8703-6489BC488FD0}" type="pres">
      <dgm:prSet presAssocID="{180E0BB7-68C8-4333-9FB1-993224F7B21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rt Balls"/>
        </a:ext>
      </dgm:extLst>
    </dgm:pt>
    <dgm:pt modelId="{10469C34-1070-4A8D-93E0-4966E740AD87}" type="pres">
      <dgm:prSet presAssocID="{180E0BB7-68C8-4333-9FB1-993224F7B21A}" presName="spaceRect" presStyleCnt="0"/>
      <dgm:spPr/>
    </dgm:pt>
    <dgm:pt modelId="{CEC7D10F-BE03-4678-A5CC-415A61C732C9}" type="pres">
      <dgm:prSet presAssocID="{180E0BB7-68C8-4333-9FB1-993224F7B21A}" presName="textRect" presStyleLbl="revTx" presStyleIdx="0" presStyleCnt="2">
        <dgm:presLayoutVars>
          <dgm:chMax val="1"/>
          <dgm:chPref val="1"/>
        </dgm:presLayoutVars>
      </dgm:prSet>
      <dgm:spPr/>
    </dgm:pt>
    <dgm:pt modelId="{59BBFD83-8817-42C7-AE12-5BA7CC8A6C5B}" type="pres">
      <dgm:prSet presAssocID="{3182F1A8-FCCB-421E-A8F7-71FB99F5BAC8}" presName="sibTrans" presStyleCnt="0"/>
      <dgm:spPr/>
    </dgm:pt>
    <dgm:pt modelId="{0978BB5E-D0B8-4DD0-83F5-6537FDEE1BB4}" type="pres">
      <dgm:prSet presAssocID="{14B9320E-41D3-43D8-86C1-C68CAAB8A215}" presName="compNode" presStyleCnt="0"/>
      <dgm:spPr/>
    </dgm:pt>
    <dgm:pt modelId="{BAD1F645-28E2-44EC-BF61-96F38CD117E7}" type="pres">
      <dgm:prSet presAssocID="{14B9320E-41D3-43D8-86C1-C68CAAB8A21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7E7F0E70-5C00-48F6-81FC-261CA1D517C7}" type="pres">
      <dgm:prSet presAssocID="{14B9320E-41D3-43D8-86C1-C68CAAB8A215}" presName="spaceRect" presStyleCnt="0"/>
      <dgm:spPr/>
    </dgm:pt>
    <dgm:pt modelId="{1B2D604F-B916-42B8-9DFA-A7ECC2FFDC7B}" type="pres">
      <dgm:prSet presAssocID="{14B9320E-41D3-43D8-86C1-C68CAAB8A21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4C29222B-AEE2-4387-A99E-560933853F2B}" srcId="{A5EDB119-E47C-4DAB-9A59-CD6618849073}" destId="{180E0BB7-68C8-4333-9FB1-993224F7B21A}" srcOrd="0" destOrd="0" parTransId="{5687069C-6A7C-40BF-A7C3-4A5440D8921F}" sibTransId="{3182F1A8-FCCB-421E-A8F7-71FB99F5BAC8}"/>
    <dgm:cxn modelId="{55A4F392-11B0-46BC-B31B-12B9D6B06FCB}" type="presOf" srcId="{180E0BB7-68C8-4333-9FB1-993224F7B21A}" destId="{CEC7D10F-BE03-4678-A5CC-415A61C732C9}" srcOrd="0" destOrd="0" presId="urn:microsoft.com/office/officeart/2018/2/layout/IconLabelList"/>
    <dgm:cxn modelId="{35D3E4B0-E7C8-4792-8140-B5F0C4F9455D}" type="presOf" srcId="{A5EDB119-E47C-4DAB-9A59-CD6618849073}" destId="{15B12DB4-3BDD-4A96-99AB-0955C4AC5482}" srcOrd="0" destOrd="0" presId="urn:microsoft.com/office/officeart/2018/2/layout/IconLabelList"/>
    <dgm:cxn modelId="{85D563BA-F6D1-47BA-9311-7FA9CC734C12}" type="presOf" srcId="{14B9320E-41D3-43D8-86C1-C68CAAB8A215}" destId="{1B2D604F-B916-42B8-9DFA-A7ECC2FFDC7B}" srcOrd="0" destOrd="0" presId="urn:microsoft.com/office/officeart/2018/2/layout/IconLabelList"/>
    <dgm:cxn modelId="{2BD690C6-FF33-48A9-8B23-59D466F5A85B}" srcId="{A5EDB119-E47C-4DAB-9A59-CD6618849073}" destId="{14B9320E-41D3-43D8-86C1-C68CAAB8A215}" srcOrd="1" destOrd="0" parTransId="{68A3899A-30E1-4B35-B7F7-19B7992A550B}" sibTransId="{080AD6A6-EF10-4986-A7CC-1A2F557263FC}"/>
    <dgm:cxn modelId="{C0137C15-C014-4BEB-8400-30F8C49245BE}" type="presParOf" srcId="{15B12DB4-3BDD-4A96-99AB-0955C4AC5482}" destId="{F51B363D-AC39-4CD5-A56C-ABA97E752081}" srcOrd="0" destOrd="0" presId="urn:microsoft.com/office/officeart/2018/2/layout/IconLabelList"/>
    <dgm:cxn modelId="{09BD9875-EAAF-433E-8379-6EF1D6532B64}" type="presParOf" srcId="{F51B363D-AC39-4CD5-A56C-ABA97E752081}" destId="{505264E4-3C8E-4E8A-8703-6489BC488FD0}" srcOrd="0" destOrd="0" presId="urn:microsoft.com/office/officeart/2018/2/layout/IconLabelList"/>
    <dgm:cxn modelId="{5B6BA09F-FDAF-47EA-8A1E-1F6B5AB38838}" type="presParOf" srcId="{F51B363D-AC39-4CD5-A56C-ABA97E752081}" destId="{10469C34-1070-4A8D-93E0-4966E740AD87}" srcOrd="1" destOrd="0" presId="urn:microsoft.com/office/officeart/2018/2/layout/IconLabelList"/>
    <dgm:cxn modelId="{9850A4C1-59B2-42B1-9229-398838F34A70}" type="presParOf" srcId="{F51B363D-AC39-4CD5-A56C-ABA97E752081}" destId="{CEC7D10F-BE03-4678-A5CC-415A61C732C9}" srcOrd="2" destOrd="0" presId="urn:microsoft.com/office/officeart/2018/2/layout/IconLabelList"/>
    <dgm:cxn modelId="{485026CC-8D88-4185-9356-12C0D0D3ECD7}" type="presParOf" srcId="{15B12DB4-3BDD-4A96-99AB-0955C4AC5482}" destId="{59BBFD83-8817-42C7-AE12-5BA7CC8A6C5B}" srcOrd="1" destOrd="0" presId="urn:microsoft.com/office/officeart/2018/2/layout/IconLabelList"/>
    <dgm:cxn modelId="{57370FF2-40CC-4C59-A3C9-139985A0A910}" type="presParOf" srcId="{15B12DB4-3BDD-4A96-99AB-0955C4AC5482}" destId="{0978BB5E-D0B8-4DD0-83F5-6537FDEE1BB4}" srcOrd="2" destOrd="0" presId="urn:microsoft.com/office/officeart/2018/2/layout/IconLabelList"/>
    <dgm:cxn modelId="{564B4879-97DF-46DD-9BDC-DBB417D415C7}" type="presParOf" srcId="{0978BB5E-D0B8-4DD0-83F5-6537FDEE1BB4}" destId="{BAD1F645-28E2-44EC-BF61-96F38CD117E7}" srcOrd="0" destOrd="0" presId="urn:microsoft.com/office/officeart/2018/2/layout/IconLabelList"/>
    <dgm:cxn modelId="{C3A45C39-4B5B-4E43-A3A1-F0981EB3A3C1}" type="presParOf" srcId="{0978BB5E-D0B8-4DD0-83F5-6537FDEE1BB4}" destId="{7E7F0E70-5C00-48F6-81FC-261CA1D517C7}" srcOrd="1" destOrd="0" presId="urn:microsoft.com/office/officeart/2018/2/layout/IconLabelList"/>
    <dgm:cxn modelId="{603A3A6D-2B4E-4755-AB11-B3C2CFD27CBC}" type="presParOf" srcId="{0978BB5E-D0B8-4DD0-83F5-6537FDEE1BB4}" destId="{1B2D604F-B916-42B8-9DFA-A7ECC2FFDC7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168AC7-C910-4A4D-8656-AA6A8AE1EC9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C06D65D-8C1C-443E-9444-43F1A35E4454}">
      <dgm:prSet/>
      <dgm:spPr/>
      <dgm:t>
        <a:bodyPr/>
        <a:lstStyle/>
        <a:p>
          <a:r>
            <a:rPr lang="en-US"/>
            <a:t>Follow brand-relevant journalists on social media to get updates on their content, opinions, and beat</a:t>
          </a:r>
        </a:p>
      </dgm:t>
    </dgm:pt>
    <dgm:pt modelId="{910F600D-C07E-40FB-8A3F-EDBB1C67BFC5}" type="parTrans" cxnId="{B4B5EA73-FC41-44D6-8E01-F1D4BDF71354}">
      <dgm:prSet/>
      <dgm:spPr/>
      <dgm:t>
        <a:bodyPr/>
        <a:lstStyle/>
        <a:p>
          <a:endParaRPr lang="en-US"/>
        </a:p>
      </dgm:t>
    </dgm:pt>
    <dgm:pt modelId="{74C41C39-F17F-4DAC-B9B8-70FC9A6CB1AE}" type="sibTrans" cxnId="{B4B5EA73-FC41-44D6-8E01-F1D4BDF71354}">
      <dgm:prSet/>
      <dgm:spPr/>
      <dgm:t>
        <a:bodyPr/>
        <a:lstStyle/>
        <a:p>
          <a:endParaRPr lang="en-US"/>
        </a:p>
      </dgm:t>
    </dgm:pt>
    <dgm:pt modelId="{FB7EBE2D-4F9A-4860-8324-12309CC37CF8}">
      <dgm:prSet/>
      <dgm:spPr/>
      <dgm:t>
        <a:bodyPr/>
        <a:lstStyle/>
        <a:p>
          <a:r>
            <a:rPr lang="en-US"/>
            <a:t>Set up alerts and Twitter/X lists to take your research further</a:t>
          </a:r>
        </a:p>
      </dgm:t>
    </dgm:pt>
    <dgm:pt modelId="{0884465C-BB65-4E29-8377-2AAA9BCC6381}" type="parTrans" cxnId="{E2D1D0EB-5BB5-4C1C-98A9-8EDDBD89E6D0}">
      <dgm:prSet/>
      <dgm:spPr/>
      <dgm:t>
        <a:bodyPr/>
        <a:lstStyle/>
        <a:p>
          <a:endParaRPr lang="en-US"/>
        </a:p>
      </dgm:t>
    </dgm:pt>
    <dgm:pt modelId="{776C5631-12BC-4078-9C35-B2CD050C4487}" type="sibTrans" cxnId="{E2D1D0EB-5BB5-4C1C-98A9-8EDDBD89E6D0}">
      <dgm:prSet/>
      <dgm:spPr/>
      <dgm:t>
        <a:bodyPr/>
        <a:lstStyle/>
        <a:p>
          <a:endParaRPr lang="en-US"/>
        </a:p>
      </dgm:t>
    </dgm:pt>
    <dgm:pt modelId="{A3C92434-6FFB-4CD3-AFAC-20736E161F3F}">
      <dgm:prSet/>
      <dgm:spPr/>
      <dgm:t>
        <a:bodyPr/>
        <a:lstStyle/>
        <a:p>
          <a:r>
            <a:rPr lang="en-US"/>
            <a:t>Subscribe to their Substacks, newsletters, or Discords – many journalists will be across these platforms, so join them to stay in-the-loop</a:t>
          </a:r>
        </a:p>
      </dgm:t>
    </dgm:pt>
    <dgm:pt modelId="{5F3741A0-D2F3-4A19-A9A3-A02C1399B0FC}" type="parTrans" cxnId="{3B49C4B6-7780-4AF8-A761-889DBE195869}">
      <dgm:prSet/>
      <dgm:spPr/>
      <dgm:t>
        <a:bodyPr/>
        <a:lstStyle/>
        <a:p>
          <a:endParaRPr lang="en-US"/>
        </a:p>
      </dgm:t>
    </dgm:pt>
    <dgm:pt modelId="{EF66035C-2507-4E29-8908-EC13710249AF}" type="sibTrans" cxnId="{3B49C4B6-7780-4AF8-A761-889DBE195869}">
      <dgm:prSet/>
      <dgm:spPr/>
      <dgm:t>
        <a:bodyPr/>
        <a:lstStyle/>
        <a:p>
          <a:endParaRPr lang="en-US"/>
        </a:p>
      </dgm:t>
    </dgm:pt>
    <dgm:pt modelId="{2E5C9CA1-1863-4BC3-B7CA-D9A7D88C7FDB}">
      <dgm:prSet/>
      <dgm:spPr/>
      <dgm:t>
        <a:bodyPr/>
        <a:lstStyle/>
        <a:p>
          <a:r>
            <a:rPr lang="en-US"/>
            <a:t>Mirror the topics, language, formats, and emotionality of the content they produce and share</a:t>
          </a:r>
        </a:p>
      </dgm:t>
    </dgm:pt>
    <dgm:pt modelId="{3C526C0E-387F-4169-8196-5873F7A44407}" type="parTrans" cxnId="{DB816D51-58AE-4D0F-953E-E346D5C27D47}">
      <dgm:prSet/>
      <dgm:spPr/>
      <dgm:t>
        <a:bodyPr/>
        <a:lstStyle/>
        <a:p>
          <a:endParaRPr lang="en-US"/>
        </a:p>
      </dgm:t>
    </dgm:pt>
    <dgm:pt modelId="{7948B866-EC58-441D-83BD-DE7D18D9936D}" type="sibTrans" cxnId="{DB816D51-58AE-4D0F-953E-E346D5C27D47}">
      <dgm:prSet/>
      <dgm:spPr/>
      <dgm:t>
        <a:bodyPr/>
        <a:lstStyle/>
        <a:p>
          <a:endParaRPr lang="en-US"/>
        </a:p>
      </dgm:t>
    </dgm:pt>
    <dgm:pt modelId="{EF88F752-5671-406F-92DE-7B77164EA675}">
      <dgm:prSet/>
      <dgm:spPr/>
      <dgm:t>
        <a:bodyPr/>
        <a:lstStyle/>
        <a:p>
          <a:r>
            <a:rPr lang="en-US"/>
            <a:t>Assess their best pieces of content, and use them as the basis for your next media pitch idea</a:t>
          </a:r>
        </a:p>
      </dgm:t>
    </dgm:pt>
    <dgm:pt modelId="{BBF9BF2F-A417-4A7A-A6ED-509889D4B7AF}" type="parTrans" cxnId="{B39D19AB-8610-444E-8934-4D8FA805FCE2}">
      <dgm:prSet/>
      <dgm:spPr/>
      <dgm:t>
        <a:bodyPr/>
        <a:lstStyle/>
        <a:p>
          <a:endParaRPr lang="en-US"/>
        </a:p>
      </dgm:t>
    </dgm:pt>
    <dgm:pt modelId="{1D73DCFD-4CB9-444E-9980-46320FFB9A61}" type="sibTrans" cxnId="{B39D19AB-8610-444E-8934-4D8FA805FCE2}">
      <dgm:prSet/>
      <dgm:spPr/>
      <dgm:t>
        <a:bodyPr/>
        <a:lstStyle/>
        <a:p>
          <a:endParaRPr lang="en-US"/>
        </a:p>
      </dgm:t>
    </dgm:pt>
    <dgm:pt modelId="{72FDB16D-37E4-4099-858D-D7EFCFF368CE}">
      <dgm:prSet/>
      <dgm:spPr/>
      <dgm:t>
        <a:bodyPr/>
        <a:lstStyle/>
        <a:p>
          <a:r>
            <a:rPr lang="en-US"/>
            <a:t>Monitor popular journalist request hashtags to find new pitching opportunities </a:t>
          </a:r>
        </a:p>
      </dgm:t>
    </dgm:pt>
    <dgm:pt modelId="{BBD7799E-B9AC-4E44-A184-EC3ECC311889}" type="parTrans" cxnId="{8B5EAFD5-A2A1-422C-8235-FDB55D3AC122}">
      <dgm:prSet/>
      <dgm:spPr/>
      <dgm:t>
        <a:bodyPr/>
        <a:lstStyle/>
        <a:p>
          <a:endParaRPr lang="en-US"/>
        </a:p>
      </dgm:t>
    </dgm:pt>
    <dgm:pt modelId="{F860C053-F80A-4BE8-B5BA-53ED0134FE9F}" type="sibTrans" cxnId="{8B5EAFD5-A2A1-422C-8235-FDB55D3AC122}">
      <dgm:prSet/>
      <dgm:spPr/>
      <dgm:t>
        <a:bodyPr/>
        <a:lstStyle/>
        <a:p>
          <a:endParaRPr lang="en-US"/>
        </a:p>
      </dgm:t>
    </dgm:pt>
    <dgm:pt modelId="{487891D8-5C07-40AC-8E97-E0CB691A225B}" type="pres">
      <dgm:prSet presAssocID="{59168AC7-C910-4A4D-8656-AA6A8AE1EC9A}" presName="root" presStyleCnt="0">
        <dgm:presLayoutVars>
          <dgm:dir/>
          <dgm:resizeHandles val="exact"/>
        </dgm:presLayoutVars>
      </dgm:prSet>
      <dgm:spPr/>
    </dgm:pt>
    <dgm:pt modelId="{58A5840E-4BE1-46AA-9D29-AB07FCE19FD9}" type="pres">
      <dgm:prSet presAssocID="{4C06D65D-8C1C-443E-9444-43F1A35E4454}" presName="compNode" presStyleCnt="0"/>
      <dgm:spPr/>
    </dgm:pt>
    <dgm:pt modelId="{E8194CB5-E06E-4010-A00C-9A293C1CE660}" type="pres">
      <dgm:prSet presAssocID="{4C06D65D-8C1C-443E-9444-43F1A35E4454}" presName="bgRect" presStyleLbl="bgShp" presStyleIdx="0" presStyleCnt="6"/>
      <dgm:spPr/>
    </dgm:pt>
    <dgm:pt modelId="{4B7D6575-ED91-4974-819B-F36C0BE1DCE5}" type="pres">
      <dgm:prSet presAssocID="{4C06D65D-8C1C-443E-9444-43F1A35E4454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41CC7877-867A-446B-8F08-ED0FFFBF2954}" type="pres">
      <dgm:prSet presAssocID="{4C06D65D-8C1C-443E-9444-43F1A35E4454}" presName="spaceRect" presStyleCnt="0"/>
      <dgm:spPr/>
    </dgm:pt>
    <dgm:pt modelId="{2310C267-3DCF-45A9-9ED9-377202A1A676}" type="pres">
      <dgm:prSet presAssocID="{4C06D65D-8C1C-443E-9444-43F1A35E4454}" presName="parTx" presStyleLbl="revTx" presStyleIdx="0" presStyleCnt="6">
        <dgm:presLayoutVars>
          <dgm:chMax val="0"/>
          <dgm:chPref val="0"/>
        </dgm:presLayoutVars>
      </dgm:prSet>
      <dgm:spPr/>
    </dgm:pt>
    <dgm:pt modelId="{A989CB3B-FDB6-4055-8DD1-DAF1953DC6F9}" type="pres">
      <dgm:prSet presAssocID="{74C41C39-F17F-4DAC-B9B8-70FC9A6CB1AE}" presName="sibTrans" presStyleCnt="0"/>
      <dgm:spPr/>
    </dgm:pt>
    <dgm:pt modelId="{761BA5CB-EBE9-410D-8843-8E2F6D044A1E}" type="pres">
      <dgm:prSet presAssocID="{FB7EBE2D-4F9A-4860-8324-12309CC37CF8}" presName="compNode" presStyleCnt="0"/>
      <dgm:spPr/>
    </dgm:pt>
    <dgm:pt modelId="{6D88E84F-1098-4693-8922-10A90A899E78}" type="pres">
      <dgm:prSet presAssocID="{FB7EBE2D-4F9A-4860-8324-12309CC37CF8}" presName="bgRect" presStyleLbl="bgShp" presStyleIdx="1" presStyleCnt="6"/>
      <dgm:spPr/>
    </dgm:pt>
    <dgm:pt modelId="{5BC44865-FD4F-419B-87ED-51C87627C0DA}" type="pres">
      <dgm:prSet presAssocID="{FB7EBE2D-4F9A-4860-8324-12309CC37CF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ter"/>
        </a:ext>
      </dgm:extLst>
    </dgm:pt>
    <dgm:pt modelId="{C758B351-BE0A-4F41-B6CF-58ECD306554A}" type="pres">
      <dgm:prSet presAssocID="{FB7EBE2D-4F9A-4860-8324-12309CC37CF8}" presName="spaceRect" presStyleCnt="0"/>
      <dgm:spPr/>
    </dgm:pt>
    <dgm:pt modelId="{C9BE08DC-C13A-402A-A1E1-6C9F46A15A62}" type="pres">
      <dgm:prSet presAssocID="{FB7EBE2D-4F9A-4860-8324-12309CC37CF8}" presName="parTx" presStyleLbl="revTx" presStyleIdx="1" presStyleCnt="6">
        <dgm:presLayoutVars>
          <dgm:chMax val="0"/>
          <dgm:chPref val="0"/>
        </dgm:presLayoutVars>
      </dgm:prSet>
      <dgm:spPr/>
    </dgm:pt>
    <dgm:pt modelId="{02BB48D0-7F0E-4110-B3D0-9CF8154F49C7}" type="pres">
      <dgm:prSet presAssocID="{776C5631-12BC-4078-9C35-B2CD050C4487}" presName="sibTrans" presStyleCnt="0"/>
      <dgm:spPr/>
    </dgm:pt>
    <dgm:pt modelId="{8ED85C4F-96D8-429A-81FD-A305023D305C}" type="pres">
      <dgm:prSet presAssocID="{A3C92434-6FFB-4CD3-AFAC-20736E161F3F}" presName="compNode" presStyleCnt="0"/>
      <dgm:spPr/>
    </dgm:pt>
    <dgm:pt modelId="{49FA6612-4C71-4889-B41E-31036D4F3876}" type="pres">
      <dgm:prSet presAssocID="{A3C92434-6FFB-4CD3-AFAC-20736E161F3F}" presName="bgRect" presStyleLbl="bgShp" presStyleIdx="2" presStyleCnt="6"/>
      <dgm:spPr/>
    </dgm:pt>
    <dgm:pt modelId="{BA12E379-D6D6-4EA4-B601-E2BB8AB8B540}" type="pres">
      <dgm:prSet presAssocID="{A3C92434-6FFB-4CD3-AFAC-20736E161F3F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1BBC861F-5E03-4B67-9CCC-810B853B2CB6}" type="pres">
      <dgm:prSet presAssocID="{A3C92434-6FFB-4CD3-AFAC-20736E161F3F}" presName="spaceRect" presStyleCnt="0"/>
      <dgm:spPr/>
    </dgm:pt>
    <dgm:pt modelId="{9A0600BA-9455-410B-A97D-71A6B3E58FBD}" type="pres">
      <dgm:prSet presAssocID="{A3C92434-6FFB-4CD3-AFAC-20736E161F3F}" presName="parTx" presStyleLbl="revTx" presStyleIdx="2" presStyleCnt="6">
        <dgm:presLayoutVars>
          <dgm:chMax val="0"/>
          <dgm:chPref val="0"/>
        </dgm:presLayoutVars>
      </dgm:prSet>
      <dgm:spPr/>
    </dgm:pt>
    <dgm:pt modelId="{91547A90-C3A7-4E88-A729-B86DB733516B}" type="pres">
      <dgm:prSet presAssocID="{EF66035C-2507-4E29-8908-EC13710249AF}" presName="sibTrans" presStyleCnt="0"/>
      <dgm:spPr/>
    </dgm:pt>
    <dgm:pt modelId="{32AE27B2-E6CE-4978-8189-A870EFFAC6E9}" type="pres">
      <dgm:prSet presAssocID="{2E5C9CA1-1863-4BC3-B7CA-D9A7D88C7FDB}" presName="compNode" presStyleCnt="0"/>
      <dgm:spPr/>
    </dgm:pt>
    <dgm:pt modelId="{E05439DA-8000-4F59-AA16-2D1A7446A127}" type="pres">
      <dgm:prSet presAssocID="{2E5C9CA1-1863-4BC3-B7CA-D9A7D88C7FDB}" presName="bgRect" presStyleLbl="bgShp" presStyleIdx="3" presStyleCnt="6"/>
      <dgm:spPr/>
    </dgm:pt>
    <dgm:pt modelId="{2B4A4BE8-0C4D-474D-B465-CE48222C2F84}" type="pres">
      <dgm:prSet presAssocID="{2E5C9CA1-1863-4BC3-B7CA-D9A7D88C7FDB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7A4DF35A-2CAA-43B2-935A-4B00846704EE}" type="pres">
      <dgm:prSet presAssocID="{2E5C9CA1-1863-4BC3-B7CA-D9A7D88C7FDB}" presName="spaceRect" presStyleCnt="0"/>
      <dgm:spPr/>
    </dgm:pt>
    <dgm:pt modelId="{DE88CD09-292D-4720-9DE5-1FEE5BC1B1F3}" type="pres">
      <dgm:prSet presAssocID="{2E5C9CA1-1863-4BC3-B7CA-D9A7D88C7FDB}" presName="parTx" presStyleLbl="revTx" presStyleIdx="3" presStyleCnt="6">
        <dgm:presLayoutVars>
          <dgm:chMax val="0"/>
          <dgm:chPref val="0"/>
        </dgm:presLayoutVars>
      </dgm:prSet>
      <dgm:spPr/>
    </dgm:pt>
    <dgm:pt modelId="{2840E584-8B13-4AC5-802B-A3DF7D11CBBB}" type="pres">
      <dgm:prSet presAssocID="{7948B866-EC58-441D-83BD-DE7D18D9936D}" presName="sibTrans" presStyleCnt="0"/>
      <dgm:spPr/>
    </dgm:pt>
    <dgm:pt modelId="{0B33B153-11AA-459F-B393-87B6FFBCC3E4}" type="pres">
      <dgm:prSet presAssocID="{EF88F752-5671-406F-92DE-7B77164EA675}" presName="compNode" presStyleCnt="0"/>
      <dgm:spPr/>
    </dgm:pt>
    <dgm:pt modelId="{0A93B86A-0EBD-4CD2-BE5B-0CDFD4319D72}" type="pres">
      <dgm:prSet presAssocID="{EF88F752-5671-406F-92DE-7B77164EA675}" presName="bgRect" presStyleLbl="bgShp" presStyleIdx="4" presStyleCnt="6"/>
      <dgm:spPr/>
    </dgm:pt>
    <dgm:pt modelId="{496836FF-CE66-40A0-ADDB-6703382C9335}" type="pres">
      <dgm:prSet presAssocID="{EF88F752-5671-406F-92DE-7B77164EA67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ADE7134B-D598-4CFA-9390-B2D8E1666FB9}" type="pres">
      <dgm:prSet presAssocID="{EF88F752-5671-406F-92DE-7B77164EA675}" presName="spaceRect" presStyleCnt="0"/>
      <dgm:spPr/>
    </dgm:pt>
    <dgm:pt modelId="{B41D95D0-B833-4548-95BF-360905447BBF}" type="pres">
      <dgm:prSet presAssocID="{EF88F752-5671-406F-92DE-7B77164EA675}" presName="parTx" presStyleLbl="revTx" presStyleIdx="4" presStyleCnt="6">
        <dgm:presLayoutVars>
          <dgm:chMax val="0"/>
          <dgm:chPref val="0"/>
        </dgm:presLayoutVars>
      </dgm:prSet>
      <dgm:spPr/>
    </dgm:pt>
    <dgm:pt modelId="{D3B5416C-8834-4B31-B51D-82BB52423692}" type="pres">
      <dgm:prSet presAssocID="{1D73DCFD-4CB9-444E-9980-46320FFB9A61}" presName="sibTrans" presStyleCnt="0"/>
      <dgm:spPr/>
    </dgm:pt>
    <dgm:pt modelId="{C1567EC5-3CEE-4A09-A1F9-2F8C64577DB7}" type="pres">
      <dgm:prSet presAssocID="{72FDB16D-37E4-4099-858D-D7EFCFF368CE}" presName="compNode" presStyleCnt="0"/>
      <dgm:spPr/>
    </dgm:pt>
    <dgm:pt modelId="{09245C5E-A936-45A4-93D0-7F8A17485E41}" type="pres">
      <dgm:prSet presAssocID="{72FDB16D-37E4-4099-858D-D7EFCFF368CE}" presName="bgRect" presStyleLbl="bgShp" presStyleIdx="5" presStyleCnt="6"/>
      <dgm:spPr/>
    </dgm:pt>
    <dgm:pt modelId="{68BBB7ED-1B5F-4962-8829-87113A5F3E46}" type="pres">
      <dgm:prSet presAssocID="{72FDB16D-37E4-4099-858D-D7EFCFF368C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ADAE14C2-9544-4683-BBAC-76829AC42649}" type="pres">
      <dgm:prSet presAssocID="{72FDB16D-37E4-4099-858D-D7EFCFF368CE}" presName="spaceRect" presStyleCnt="0"/>
      <dgm:spPr/>
    </dgm:pt>
    <dgm:pt modelId="{4F363AB4-963C-4502-A463-11CF6249D4E3}" type="pres">
      <dgm:prSet presAssocID="{72FDB16D-37E4-4099-858D-D7EFCFF368C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B7455726-4E69-4813-B5FF-53DA064FE7F6}" type="presOf" srcId="{A3C92434-6FFB-4CD3-AFAC-20736E161F3F}" destId="{9A0600BA-9455-410B-A97D-71A6B3E58FBD}" srcOrd="0" destOrd="0" presId="urn:microsoft.com/office/officeart/2018/2/layout/IconVerticalSolidList"/>
    <dgm:cxn modelId="{DB816D51-58AE-4D0F-953E-E346D5C27D47}" srcId="{59168AC7-C910-4A4D-8656-AA6A8AE1EC9A}" destId="{2E5C9CA1-1863-4BC3-B7CA-D9A7D88C7FDB}" srcOrd="3" destOrd="0" parTransId="{3C526C0E-387F-4169-8196-5873F7A44407}" sibTransId="{7948B866-EC58-441D-83BD-DE7D18D9936D}"/>
    <dgm:cxn modelId="{74A31358-AE12-4FA4-B3E2-82C0C25613E8}" type="presOf" srcId="{59168AC7-C910-4A4D-8656-AA6A8AE1EC9A}" destId="{487891D8-5C07-40AC-8E97-E0CB691A225B}" srcOrd="0" destOrd="0" presId="urn:microsoft.com/office/officeart/2018/2/layout/IconVerticalSolidList"/>
    <dgm:cxn modelId="{F308CA69-3AE9-4621-8039-CA4183A2F321}" type="presOf" srcId="{EF88F752-5671-406F-92DE-7B77164EA675}" destId="{B41D95D0-B833-4548-95BF-360905447BBF}" srcOrd="0" destOrd="0" presId="urn:microsoft.com/office/officeart/2018/2/layout/IconVerticalSolidList"/>
    <dgm:cxn modelId="{B4B5EA73-FC41-44D6-8E01-F1D4BDF71354}" srcId="{59168AC7-C910-4A4D-8656-AA6A8AE1EC9A}" destId="{4C06D65D-8C1C-443E-9444-43F1A35E4454}" srcOrd="0" destOrd="0" parTransId="{910F600D-C07E-40FB-8A3F-EDBB1C67BFC5}" sibTransId="{74C41C39-F17F-4DAC-B9B8-70FC9A6CB1AE}"/>
    <dgm:cxn modelId="{94943388-F876-436A-810C-6E51AC80BE97}" type="presOf" srcId="{2E5C9CA1-1863-4BC3-B7CA-D9A7D88C7FDB}" destId="{DE88CD09-292D-4720-9DE5-1FEE5BC1B1F3}" srcOrd="0" destOrd="0" presId="urn:microsoft.com/office/officeart/2018/2/layout/IconVerticalSolidList"/>
    <dgm:cxn modelId="{B9E50696-8FD2-4A5A-A9DB-748DAC5480D2}" type="presOf" srcId="{FB7EBE2D-4F9A-4860-8324-12309CC37CF8}" destId="{C9BE08DC-C13A-402A-A1E1-6C9F46A15A62}" srcOrd="0" destOrd="0" presId="urn:microsoft.com/office/officeart/2018/2/layout/IconVerticalSolidList"/>
    <dgm:cxn modelId="{B39D19AB-8610-444E-8934-4D8FA805FCE2}" srcId="{59168AC7-C910-4A4D-8656-AA6A8AE1EC9A}" destId="{EF88F752-5671-406F-92DE-7B77164EA675}" srcOrd="4" destOrd="0" parTransId="{BBF9BF2F-A417-4A7A-A6ED-509889D4B7AF}" sibTransId="{1D73DCFD-4CB9-444E-9980-46320FFB9A61}"/>
    <dgm:cxn modelId="{3B49C4B6-7780-4AF8-A761-889DBE195869}" srcId="{59168AC7-C910-4A4D-8656-AA6A8AE1EC9A}" destId="{A3C92434-6FFB-4CD3-AFAC-20736E161F3F}" srcOrd="2" destOrd="0" parTransId="{5F3741A0-D2F3-4A19-A9A3-A02C1399B0FC}" sibTransId="{EF66035C-2507-4E29-8908-EC13710249AF}"/>
    <dgm:cxn modelId="{FED9FAC3-749C-4BE6-B91C-6E822A0FB79C}" type="presOf" srcId="{72FDB16D-37E4-4099-858D-D7EFCFF368CE}" destId="{4F363AB4-963C-4502-A463-11CF6249D4E3}" srcOrd="0" destOrd="0" presId="urn:microsoft.com/office/officeart/2018/2/layout/IconVerticalSolidList"/>
    <dgm:cxn modelId="{D40405C9-43E2-4581-99D4-108E2F514973}" type="presOf" srcId="{4C06D65D-8C1C-443E-9444-43F1A35E4454}" destId="{2310C267-3DCF-45A9-9ED9-377202A1A676}" srcOrd="0" destOrd="0" presId="urn:microsoft.com/office/officeart/2018/2/layout/IconVerticalSolidList"/>
    <dgm:cxn modelId="{8B5EAFD5-A2A1-422C-8235-FDB55D3AC122}" srcId="{59168AC7-C910-4A4D-8656-AA6A8AE1EC9A}" destId="{72FDB16D-37E4-4099-858D-D7EFCFF368CE}" srcOrd="5" destOrd="0" parTransId="{BBD7799E-B9AC-4E44-A184-EC3ECC311889}" sibTransId="{F860C053-F80A-4BE8-B5BA-53ED0134FE9F}"/>
    <dgm:cxn modelId="{E2D1D0EB-5BB5-4C1C-98A9-8EDDBD89E6D0}" srcId="{59168AC7-C910-4A4D-8656-AA6A8AE1EC9A}" destId="{FB7EBE2D-4F9A-4860-8324-12309CC37CF8}" srcOrd="1" destOrd="0" parTransId="{0884465C-BB65-4E29-8377-2AAA9BCC6381}" sibTransId="{776C5631-12BC-4078-9C35-B2CD050C4487}"/>
    <dgm:cxn modelId="{FADEE1AB-8DC3-490C-B7E6-B4F4F63ADFF5}" type="presParOf" srcId="{487891D8-5C07-40AC-8E97-E0CB691A225B}" destId="{58A5840E-4BE1-46AA-9D29-AB07FCE19FD9}" srcOrd="0" destOrd="0" presId="urn:microsoft.com/office/officeart/2018/2/layout/IconVerticalSolidList"/>
    <dgm:cxn modelId="{1F007732-4D1A-4227-B327-9A54EF7C9648}" type="presParOf" srcId="{58A5840E-4BE1-46AA-9D29-AB07FCE19FD9}" destId="{E8194CB5-E06E-4010-A00C-9A293C1CE660}" srcOrd="0" destOrd="0" presId="urn:microsoft.com/office/officeart/2018/2/layout/IconVerticalSolidList"/>
    <dgm:cxn modelId="{B91C9E82-60EE-455A-8A17-38D1D70E94B2}" type="presParOf" srcId="{58A5840E-4BE1-46AA-9D29-AB07FCE19FD9}" destId="{4B7D6575-ED91-4974-819B-F36C0BE1DCE5}" srcOrd="1" destOrd="0" presId="urn:microsoft.com/office/officeart/2018/2/layout/IconVerticalSolidList"/>
    <dgm:cxn modelId="{3F2E129D-A78B-4655-8EBE-AB9B7EF089BD}" type="presParOf" srcId="{58A5840E-4BE1-46AA-9D29-AB07FCE19FD9}" destId="{41CC7877-867A-446B-8F08-ED0FFFBF2954}" srcOrd="2" destOrd="0" presId="urn:microsoft.com/office/officeart/2018/2/layout/IconVerticalSolidList"/>
    <dgm:cxn modelId="{BB81EAEA-CD03-4A92-A177-4E7C0CE2C7F7}" type="presParOf" srcId="{58A5840E-4BE1-46AA-9D29-AB07FCE19FD9}" destId="{2310C267-3DCF-45A9-9ED9-377202A1A676}" srcOrd="3" destOrd="0" presId="urn:microsoft.com/office/officeart/2018/2/layout/IconVerticalSolidList"/>
    <dgm:cxn modelId="{4871BAAD-8E4E-4F3A-B597-26D20037EE0C}" type="presParOf" srcId="{487891D8-5C07-40AC-8E97-E0CB691A225B}" destId="{A989CB3B-FDB6-4055-8DD1-DAF1953DC6F9}" srcOrd="1" destOrd="0" presId="urn:microsoft.com/office/officeart/2018/2/layout/IconVerticalSolidList"/>
    <dgm:cxn modelId="{71BC8ECF-866A-4466-A703-22A9E3C916EC}" type="presParOf" srcId="{487891D8-5C07-40AC-8E97-E0CB691A225B}" destId="{761BA5CB-EBE9-410D-8843-8E2F6D044A1E}" srcOrd="2" destOrd="0" presId="urn:microsoft.com/office/officeart/2018/2/layout/IconVerticalSolidList"/>
    <dgm:cxn modelId="{ED60B494-A249-4B58-82B8-C351BC13F40D}" type="presParOf" srcId="{761BA5CB-EBE9-410D-8843-8E2F6D044A1E}" destId="{6D88E84F-1098-4693-8922-10A90A899E78}" srcOrd="0" destOrd="0" presId="urn:microsoft.com/office/officeart/2018/2/layout/IconVerticalSolidList"/>
    <dgm:cxn modelId="{7FC97998-BE2C-49EC-8165-552DF2E44705}" type="presParOf" srcId="{761BA5CB-EBE9-410D-8843-8E2F6D044A1E}" destId="{5BC44865-FD4F-419B-87ED-51C87627C0DA}" srcOrd="1" destOrd="0" presId="urn:microsoft.com/office/officeart/2018/2/layout/IconVerticalSolidList"/>
    <dgm:cxn modelId="{BF0468C6-FB37-4656-897A-15A586C9D33A}" type="presParOf" srcId="{761BA5CB-EBE9-410D-8843-8E2F6D044A1E}" destId="{C758B351-BE0A-4F41-B6CF-58ECD306554A}" srcOrd="2" destOrd="0" presId="urn:microsoft.com/office/officeart/2018/2/layout/IconVerticalSolidList"/>
    <dgm:cxn modelId="{BE341D25-1AEE-4F2B-BAB9-480B6F2604F3}" type="presParOf" srcId="{761BA5CB-EBE9-410D-8843-8E2F6D044A1E}" destId="{C9BE08DC-C13A-402A-A1E1-6C9F46A15A62}" srcOrd="3" destOrd="0" presId="urn:microsoft.com/office/officeart/2018/2/layout/IconVerticalSolidList"/>
    <dgm:cxn modelId="{D508F4CD-5683-431D-92ED-C98336884A45}" type="presParOf" srcId="{487891D8-5C07-40AC-8E97-E0CB691A225B}" destId="{02BB48D0-7F0E-4110-B3D0-9CF8154F49C7}" srcOrd="3" destOrd="0" presId="urn:microsoft.com/office/officeart/2018/2/layout/IconVerticalSolidList"/>
    <dgm:cxn modelId="{2311FB39-3DAF-4781-9A12-A65B5AED3855}" type="presParOf" srcId="{487891D8-5C07-40AC-8E97-E0CB691A225B}" destId="{8ED85C4F-96D8-429A-81FD-A305023D305C}" srcOrd="4" destOrd="0" presId="urn:microsoft.com/office/officeart/2018/2/layout/IconVerticalSolidList"/>
    <dgm:cxn modelId="{60BC32CC-A852-43BE-95B5-2C998861307D}" type="presParOf" srcId="{8ED85C4F-96D8-429A-81FD-A305023D305C}" destId="{49FA6612-4C71-4889-B41E-31036D4F3876}" srcOrd="0" destOrd="0" presId="urn:microsoft.com/office/officeart/2018/2/layout/IconVerticalSolidList"/>
    <dgm:cxn modelId="{70719C17-7319-4DB8-8864-969A3F19F297}" type="presParOf" srcId="{8ED85C4F-96D8-429A-81FD-A305023D305C}" destId="{BA12E379-D6D6-4EA4-B601-E2BB8AB8B540}" srcOrd="1" destOrd="0" presId="urn:microsoft.com/office/officeart/2018/2/layout/IconVerticalSolidList"/>
    <dgm:cxn modelId="{F968E204-BD63-4644-9153-26741710A500}" type="presParOf" srcId="{8ED85C4F-96D8-429A-81FD-A305023D305C}" destId="{1BBC861F-5E03-4B67-9CCC-810B853B2CB6}" srcOrd="2" destOrd="0" presId="urn:microsoft.com/office/officeart/2018/2/layout/IconVerticalSolidList"/>
    <dgm:cxn modelId="{11F377C3-0970-4A30-8806-CB33995D9EDE}" type="presParOf" srcId="{8ED85C4F-96D8-429A-81FD-A305023D305C}" destId="{9A0600BA-9455-410B-A97D-71A6B3E58FBD}" srcOrd="3" destOrd="0" presId="urn:microsoft.com/office/officeart/2018/2/layout/IconVerticalSolidList"/>
    <dgm:cxn modelId="{A61F6CDD-6FAE-45DC-A1CE-B10B81C34E34}" type="presParOf" srcId="{487891D8-5C07-40AC-8E97-E0CB691A225B}" destId="{91547A90-C3A7-4E88-A729-B86DB733516B}" srcOrd="5" destOrd="0" presId="urn:microsoft.com/office/officeart/2018/2/layout/IconVerticalSolidList"/>
    <dgm:cxn modelId="{F51FD1CB-4277-48CD-B28B-AD14B744EC97}" type="presParOf" srcId="{487891D8-5C07-40AC-8E97-E0CB691A225B}" destId="{32AE27B2-E6CE-4978-8189-A870EFFAC6E9}" srcOrd="6" destOrd="0" presId="urn:microsoft.com/office/officeart/2018/2/layout/IconVerticalSolidList"/>
    <dgm:cxn modelId="{6A5DAD62-7035-4542-BB06-85CA36291811}" type="presParOf" srcId="{32AE27B2-E6CE-4978-8189-A870EFFAC6E9}" destId="{E05439DA-8000-4F59-AA16-2D1A7446A127}" srcOrd="0" destOrd="0" presId="urn:microsoft.com/office/officeart/2018/2/layout/IconVerticalSolidList"/>
    <dgm:cxn modelId="{46169A13-D7CB-4D95-AFE7-CEC1084E990D}" type="presParOf" srcId="{32AE27B2-E6CE-4978-8189-A870EFFAC6E9}" destId="{2B4A4BE8-0C4D-474D-B465-CE48222C2F84}" srcOrd="1" destOrd="0" presId="urn:microsoft.com/office/officeart/2018/2/layout/IconVerticalSolidList"/>
    <dgm:cxn modelId="{6BF6DB77-8994-4C64-88F6-43A52266A705}" type="presParOf" srcId="{32AE27B2-E6CE-4978-8189-A870EFFAC6E9}" destId="{7A4DF35A-2CAA-43B2-935A-4B00846704EE}" srcOrd="2" destOrd="0" presId="urn:microsoft.com/office/officeart/2018/2/layout/IconVerticalSolidList"/>
    <dgm:cxn modelId="{5AFAEF4F-5E97-4406-9115-64744AC0147C}" type="presParOf" srcId="{32AE27B2-E6CE-4978-8189-A870EFFAC6E9}" destId="{DE88CD09-292D-4720-9DE5-1FEE5BC1B1F3}" srcOrd="3" destOrd="0" presId="urn:microsoft.com/office/officeart/2018/2/layout/IconVerticalSolidList"/>
    <dgm:cxn modelId="{E38FB6BA-CBA6-400F-BBA6-881162EE4C78}" type="presParOf" srcId="{487891D8-5C07-40AC-8E97-E0CB691A225B}" destId="{2840E584-8B13-4AC5-802B-A3DF7D11CBBB}" srcOrd="7" destOrd="0" presId="urn:microsoft.com/office/officeart/2018/2/layout/IconVerticalSolidList"/>
    <dgm:cxn modelId="{A9F5B3AB-D572-4404-8B3C-208BBAFE8498}" type="presParOf" srcId="{487891D8-5C07-40AC-8E97-E0CB691A225B}" destId="{0B33B153-11AA-459F-B393-87B6FFBCC3E4}" srcOrd="8" destOrd="0" presId="urn:microsoft.com/office/officeart/2018/2/layout/IconVerticalSolidList"/>
    <dgm:cxn modelId="{757C578E-67B5-47EC-9D20-06C6F022277C}" type="presParOf" srcId="{0B33B153-11AA-459F-B393-87B6FFBCC3E4}" destId="{0A93B86A-0EBD-4CD2-BE5B-0CDFD4319D72}" srcOrd="0" destOrd="0" presId="urn:microsoft.com/office/officeart/2018/2/layout/IconVerticalSolidList"/>
    <dgm:cxn modelId="{87189E85-7258-41DB-8AB0-27EF65DAD38F}" type="presParOf" srcId="{0B33B153-11AA-459F-B393-87B6FFBCC3E4}" destId="{496836FF-CE66-40A0-ADDB-6703382C9335}" srcOrd="1" destOrd="0" presId="urn:microsoft.com/office/officeart/2018/2/layout/IconVerticalSolidList"/>
    <dgm:cxn modelId="{40F8C51D-238D-4BE1-AC31-303561F38176}" type="presParOf" srcId="{0B33B153-11AA-459F-B393-87B6FFBCC3E4}" destId="{ADE7134B-D598-4CFA-9390-B2D8E1666FB9}" srcOrd="2" destOrd="0" presId="urn:microsoft.com/office/officeart/2018/2/layout/IconVerticalSolidList"/>
    <dgm:cxn modelId="{7379AB89-370B-4EF0-924D-E4921CE47589}" type="presParOf" srcId="{0B33B153-11AA-459F-B393-87B6FFBCC3E4}" destId="{B41D95D0-B833-4548-95BF-360905447BBF}" srcOrd="3" destOrd="0" presId="urn:microsoft.com/office/officeart/2018/2/layout/IconVerticalSolidList"/>
    <dgm:cxn modelId="{8BBA87AC-C6AD-4545-B6D0-ADDC03FB75CB}" type="presParOf" srcId="{487891D8-5C07-40AC-8E97-E0CB691A225B}" destId="{D3B5416C-8834-4B31-B51D-82BB52423692}" srcOrd="9" destOrd="0" presId="urn:microsoft.com/office/officeart/2018/2/layout/IconVerticalSolidList"/>
    <dgm:cxn modelId="{D69FE8E4-16F1-4721-A7FD-0DB9E2131BA3}" type="presParOf" srcId="{487891D8-5C07-40AC-8E97-E0CB691A225B}" destId="{C1567EC5-3CEE-4A09-A1F9-2F8C64577DB7}" srcOrd="10" destOrd="0" presId="urn:microsoft.com/office/officeart/2018/2/layout/IconVerticalSolidList"/>
    <dgm:cxn modelId="{8E3F9E93-74C4-4DE6-AC32-8CB20BA32E46}" type="presParOf" srcId="{C1567EC5-3CEE-4A09-A1F9-2F8C64577DB7}" destId="{09245C5E-A936-45A4-93D0-7F8A17485E41}" srcOrd="0" destOrd="0" presId="urn:microsoft.com/office/officeart/2018/2/layout/IconVerticalSolidList"/>
    <dgm:cxn modelId="{C66A417E-E4DA-4192-8BD0-D922607E5C6C}" type="presParOf" srcId="{C1567EC5-3CEE-4A09-A1F9-2F8C64577DB7}" destId="{68BBB7ED-1B5F-4962-8829-87113A5F3E46}" srcOrd="1" destOrd="0" presId="urn:microsoft.com/office/officeart/2018/2/layout/IconVerticalSolidList"/>
    <dgm:cxn modelId="{0EFCE90E-539B-4D33-95A2-8E180690A86F}" type="presParOf" srcId="{C1567EC5-3CEE-4A09-A1F9-2F8C64577DB7}" destId="{ADAE14C2-9544-4683-BBAC-76829AC42649}" srcOrd="2" destOrd="0" presId="urn:microsoft.com/office/officeart/2018/2/layout/IconVerticalSolidList"/>
    <dgm:cxn modelId="{A2A6FB43-584B-4623-9BC7-F7C3E44AA61E}" type="presParOf" srcId="{C1567EC5-3CEE-4A09-A1F9-2F8C64577DB7}" destId="{4F363AB4-963C-4502-A463-11CF6249D4E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937739-0083-4AC8-BBD0-34040817249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99EE5B4-D6A3-45DA-A029-31D3DC2CF926}">
      <dgm:prSet/>
      <dgm:spPr/>
      <dgm:t>
        <a:bodyPr/>
        <a:lstStyle/>
        <a:p>
          <a:r>
            <a:rPr lang="en-US"/>
            <a:t>I haven’t seen one that is not an email in a looongggg time.  Email formatting works.</a:t>
          </a:r>
        </a:p>
      </dgm:t>
    </dgm:pt>
    <dgm:pt modelId="{16E3ABA4-A789-41CC-A0AB-3E4340C17FEF}" type="parTrans" cxnId="{321FCE19-8D8C-4D7B-B84F-0DD65A989B7E}">
      <dgm:prSet/>
      <dgm:spPr/>
      <dgm:t>
        <a:bodyPr/>
        <a:lstStyle/>
        <a:p>
          <a:endParaRPr lang="en-US"/>
        </a:p>
      </dgm:t>
    </dgm:pt>
    <dgm:pt modelId="{51332C78-C205-47FB-B065-B6676FC6CD9C}" type="sibTrans" cxnId="{321FCE19-8D8C-4D7B-B84F-0DD65A989B7E}">
      <dgm:prSet/>
      <dgm:spPr/>
      <dgm:t>
        <a:bodyPr/>
        <a:lstStyle/>
        <a:p>
          <a:endParaRPr lang="en-US"/>
        </a:p>
      </dgm:t>
    </dgm:pt>
    <dgm:pt modelId="{E3A4057E-E11A-4D31-9112-FC66337C40C4}">
      <dgm:prSet/>
      <dgm:spPr/>
      <dgm:t>
        <a:bodyPr/>
        <a:lstStyle/>
        <a:p>
          <a:r>
            <a:rPr lang="en-US"/>
            <a:t>Headline should encompass as much of the story as possible</a:t>
          </a:r>
        </a:p>
      </dgm:t>
    </dgm:pt>
    <dgm:pt modelId="{2E7DAB66-F503-400F-A104-B7026044E117}" type="parTrans" cxnId="{A279A6E0-1CE2-4DED-9265-C34D8D94A363}">
      <dgm:prSet/>
      <dgm:spPr/>
      <dgm:t>
        <a:bodyPr/>
        <a:lstStyle/>
        <a:p>
          <a:endParaRPr lang="en-US"/>
        </a:p>
      </dgm:t>
    </dgm:pt>
    <dgm:pt modelId="{F41E3D16-D355-4659-BBAB-2776F4D49EE9}" type="sibTrans" cxnId="{A279A6E0-1CE2-4DED-9265-C34D8D94A363}">
      <dgm:prSet/>
      <dgm:spPr/>
      <dgm:t>
        <a:bodyPr/>
        <a:lstStyle/>
        <a:p>
          <a:endParaRPr lang="en-US"/>
        </a:p>
      </dgm:t>
    </dgm:pt>
    <dgm:pt modelId="{4A23E6A9-3CCD-42C8-AA0C-AB644A7888D4}">
      <dgm:prSet/>
      <dgm:spPr/>
      <dgm:t>
        <a:bodyPr/>
        <a:lstStyle/>
        <a:p>
          <a:r>
            <a:rPr lang="en-US"/>
            <a:t>Ideally, try not to let reporters think this is a transactional deal—you need some investment in </a:t>
          </a:r>
          <a:r>
            <a:rPr lang="en-US" i="1"/>
            <a:t>them</a:t>
          </a:r>
          <a:r>
            <a:rPr lang="en-US"/>
            <a:t> or the product or service </a:t>
          </a:r>
        </a:p>
      </dgm:t>
    </dgm:pt>
    <dgm:pt modelId="{97539FEA-D37F-4750-BD87-9C59155EBFF8}" type="parTrans" cxnId="{B93D6F8C-0DEF-403B-809E-5CEE9F3F36C4}">
      <dgm:prSet/>
      <dgm:spPr/>
      <dgm:t>
        <a:bodyPr/>
        <a:lstStyle/>
        <a:p>
          <a:endParaRPr lang="en-US"/>
        </a:p>
      </dgm:t>
    </dgm:pt>
    <dgm:pt modelId="{CD5D2F95-6A26-449C-BF94-503DB7DD95E7}" type="sibTrans" cxnId="{B93D6F8C-0DEF-403B-809E-5CEE9F3F36C4}">
      <dgm:prSet/>
      <dgm:spPr/>
      <dgm:t>
        <a:bodyPr/>
        <a:lstStyle/>
        <a:p>
          <a:endParaRPr lang="en-US"/>
        </a:p>
      </dgm:t>
    </dgm:pt>
    <dgm:pt modelId="{605BE2CA-FE81-7347-9CD4-647D0F97655B}" type="pres">
      <dgm:prSet presAssocID="{58937739-0083-4AC8-BBD0-340408172492}" presName="outerComposite" presStyleCnt="0">
        <dgm:presLayoutVars>
          <dgm:chMax val="5"/>
          <dgm:dir/>
          <dgm:resizeHandles val="exact"/>
        </dgm:presLayoutVars>
      </dgm:prSet>
      <dgm:spPr/>
    </dgm:pt>
    <dgm:pt modelId="{51F7ED4A-923A-E546-9233-AAEBFD4DD144}" type="pres">
      <dgm:prSet presAssocID="{58937739-0083-4AC8-BBD0-340408172492}" presName="dummyMaxCanvas" presStyleCnt="0">
        <dgm:presLayoutVars/>
      </dgm:prSet>
      <dgm:spPr/>
    </dgm:pt>
    <dgm:pt modelId="{EC63FE60-2DE2-9448-86D1-3597B970627E}" type="pres">
      <dgm:prSet presAssocID="{58937739-0083-4AC8-BBD0-340408172492}" presName="ThreeNodes_1" presStyleLbl="node1" presStyleIdx="0" presStyleCnt="3">
        <dgm:presLayoutVars>
          <dgm:bulletEnabled val="1"/>
        </dgm:presLayoutVars>
      </dgm:prSet>
      <dgm:spPr/>
    </dgm:pt>
    <dgm:pt modelId="{C3BCADA3-A4EA-2243-AD46-B6F04CBFA3A4}" type="pres">
      <dgm:prSet presAssocID="{58937739-0083-4AC8-BBD0-340408172492}" presName="ThreeNodes_2" presStyleLbl="node1" presStyleIdx="1" presStyleCnt="3">
        <dgm:presLayoutVars>
          <dgm:bulletEnabled val="1"/>
        </dgm:presLayoutVars>
      </dgm:prSet>
      <dgm:spPr/>
    </dgm:pt>
    <dgm:pt modelId="{489E0B78-4EDD-5147-B15C-0D8C89CEE4D3}" type="pres">
      <dgm:prSet presAssocID="{58937739-0083-4AC8-BBD0-340408172492}" presName="ThreeNodes_3" presStyleLbl="node1" presStyleIdx="2" presStyleCnt="3">
        <dgm:presLayoutVars>
          <dgm:bulletEnabled val="1"/>
        </dgm:presLayoutVars>
      </dgm:prSet>
      <dgm:spPr/>
    </dgm:pt>
    <dgm:pt modelId="{7E01561B-CBD8-794C-8B81-17CA4A249C3A}" type="pres">
      <dgm:prSet presAssocID="{58937739-0083-4AC8-BBD0-340408172492}" presName="ThreeConn_1-2" presStyleLbl="fgAccFollowNode1" presStyleIdx="0" presStyleCnt="2">
        <dgm:presLayoutVars>
          <dgm:bulletEnabled val="1"/>
        </dgm:presLayoutVars>
      </dgm:prSet>
      <dgm:spPr/>
    </dgm:pt>
    <dgm:pt modelId="{81120490-F500-A94B-B1EB-9645C790868E}" type="pres">
      <dgm:prSet presAssocID="{58937739-0083-4AC8-BBD0-340408172492}" presName="ThreeConn_2-3" presStyleLbl="fgAccFollowNode1" presStyleIdx="1" presStyleCnt="2">
        <dgm:presLayoutVars>
          <dgm:bulletEnabled val="1"/>
        </dgm:presLayoutVars>
      </dgm:prSet>
      <dgm:spPr/>
    </dgm:pt>
    <dgm:pt modelId="{3F277A04-F9CC-5949-9463-452554AE3780}" type="pres">
      <dgm:prSet presAssocID="{58937739-0083-4AC8-BBD0-340408172492}" presName="ThreeNodes_1_text" presStyleLbl="node1" presStyleIdx="2" presStyleCnt="3">
        <dgm:presLayoutVars>
          <dgm:bulletEnabled val="1"/>
        </dgm:presLayoutVars>
      </dgm:prSet>
      <dgm:spPr/>
    </dgm:pt>
    <dgm:pt modelId="{01EE4112-FFE8-DB4B-8992-E1CCFABA4136}" type="pres">
      <dgm:prSet presAssocID="{58937739-0083-4AC8-BBD0-340408172492}" presName="ThreeNodes_2_text" presStyleLbl="node1" presStyleIdx="2" presStyleCnt="3">
        <dgm:presLayoutVars>
          <dgm:bulletEnabled val="1"/>
        </dgm:presLayoutVars>
      </dgm:prSet>
      <dgm:spPr/>
    </dgm:pt>
    <dgm:pt modelId="{1F9A4276-E646-C343-8EA6-67CCCE57D2D6}" type="pres">
      <dgm:prSet presAssocID="{58937739-0083-4AC8-BBD0-34040817249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21FCE19-8D8C-4D7B-B84F-0DD65A989B7E}" srcId="{58937739-0083-4AC8-BBD0-340408172492}" destId="{999EE5B4-D6A3-45DA-A029-31D3DC2CF926}" srcOrd="0" destOrd="0" parTransId="{16E3ABA4-A789-41CC-A0AB-3E4340C17FEF}" sibTransId="{51332C78-C205-47FB-B065-B6676FC6CD9C}"/>
    <dgm:cxn modelId="{0263382B-8F5F-4B41-B69D-E89FC3AA5DE3}" type="presOf" srcId="{E3A4057E-E11A-4D31-9112-FC66337C40C4}" destId="{01EE4112-FFE8-DB4B-8992-E1CCFABA4136}" srcOrd="1" destOrd="0" presId="urn:microsoft.com/office/officeart/2005/8/layout/vProcess5"/>
    <dgm:cxn modelId="{DB40393D-4267-FA44-A289-CC1A11122259}" type="presOf" srcId="{F41E3D16-D355-4659-BBAB-2776F4D49EE9}" destId="{81120490-F500-A94B-B1EB-9645C790868E}" srcOrd="0" destOrd="0" presId="urn:microsoft.com/office/officeart/2005/8/layout/vProcess5"/>
    <dgm:cxn modelId="{6588563F-CDD7-5141-805B-A76EB55E64C7}" type="presOf" srcId="{999EE5B4-D6A3-45DA-A029-31D3DC2CF926}" destId="{3F277A04-F9CC-5949-9463-452554AE3780}" srcOrd="1" destOrd="0" presId="urn:microsoft.com/office/officeart/2005/8/layout/vProcess5"/>
    <dgm:cxn modelId="{8DADC85A-D2C1-B447-BCA6-36F1BEC5B185}" type="presOf" srcId="{4A23E6A9-3CCD-42C8-AA0C-AB644A7888D4}" destId="{1F9A4276-E646-C343-8EA6-67CCCE57D2D6}" srcOrd="1" destOrd="0" presId="urn:microsoft.com/office/officeart/2005/8/layout/vProcess5"/>
    <dgm:cxn modelId="{5F4C7662-FA2A-084E-82AA-843B501206E0}" type="presOf" srcId="{E3A4057E-E11A-4D31-9112-FC66337C40C4}" destId="{C3BCADA3-A4EA-2243-AD46-B6F04CBFA3A4}" srcOrd="0" destOrd="0" presId="urn:microsoft.com/office/officeart/2005/8/layout/vProcess5"/>
    <dgm:cxn modelId="{B93D6F8C-0DEF-403B-809E-5CEE9F3F36C4}" srcId="{58937739-0083-4AC8-BBD0-340408172492}" destId="{4A23E6A9-3CCD-42C8-AA0C-AB644A7888D4}" srcOrd="2" destOrd="0" parTransId="{97539FEA-D37F-4750-BD87-9C59155EBFF8}" sibTransId="{CD5D2F95-6A26-449C-BF94-503DB7DD95E7}"/>
    <dgm:cxn modelId="{CEC784A4-8E58-EB49-B2AD-4D5B8B4FFE7A}" type="presOf" srcId="{4A23E6A9-3CCD-42C8-AA0C-AB644A7888D4}" destId="{489E0B78-4EDD-5147-B15C-0D8C89CEE4D3}" srcOrd="0" destOrd="0" presId="urn:microsoft.com/office/officeart/2005/8/layout/vProcess5"/>
    <dgm:cxn modelId="{E9FD5BB0-0D66-B04D-9EA2-859234CAF72B}" type="presOf" srcId="{51332C78-C205-47FB-B065-B6676FC6CD9C}" destId="{7E01561B-CBD8-794C-8B81-17CA4A249C3A}" srcOrd="0" destOrd="0" presId="urn:microsoft.com/office/officeart/2005/8/layout/vProcess5"/>
    <dgm:cxn modelId="{918DA1D6-90B0-A542-A44B-9D52F97D59AE}" type="presOf" srcId="{999EE5B4-D6A3-45DA-A029-31D3DC2CF926}" destId="{EC63FE60-2DE2-9448-86D1-3597B970627E}" srcOrd="0" destOrd="0" presId="urn:microsoft.com/office/officeart/2005/8/layout/vProcess5"/>
    <dgm:cxn modelId="{A279A6E0-1CE2-4DED-9265-C34D8D94A363}" srcId="{58937739-0083-4AC8-BBD0-340408172492}" destId="{E3A4057E-E11A-4D31-9112-FC66337C40C4}" srcOrd="1" destOrd="0" parTransId="{2E7DAB66-F503-400F-A104-B7026044E117}" sibTransId="{F41E3D16-D355-4659-BBAB-2776F4D49EE9}"/>
    <dgm:cxn modelId="{56F78EF4-3A63-374B-8F86-C565E553EFB8}" type="presOf" srcId="{58937739-0083-4AC8-BBD0-340408172492}" destId="{605BE2CA-FE81-7347-9CD4-647D0F97655B}" srcOrd="0" destOrd="0" presId="urn:microsoft.com/office/officeart/2005/8/layout/vProcess5"/>
    <dgm:cxn modelId="{3B4A2947-95FB-794E-BE99-7F132E2533D6}" type="presParOf" srcId="{605BE2CA-FE81-7347-9CD4-647D0F97655B}" destId="{51F7ED4A-923A-E546-9233-AAEBFD4DD144}" srcOrd="0" destOrd="0" presId="urn:microsoft.com/office/officeart/2005/8/layout/vProcess5"/>
    <dgm:cxn modelId="{DD027936-5BDD-5945-BB49-8CDBCD0956FE}" type="presParOf" srcId="{605BE2CA-FE81-7347-9CD4-647D0F97655B}" destId="{EC63FE60-2DE2-9448-86D1-3597B970627E}" srcOrd="1" destOrd="0" presId="urn:microsoft.com/office/officeart/2005/8/layout/vProcess5"/>
    <dgm:cxn modelId="{F45189D6-BD29-414D-96CD-340892E837FD}" type="presParOf" srcId="{605BE2CA-FE81-7347-9CD4-647D0F97655B}" destId="{C3BCADA3-A4EA-2243-AD46-B6F04CBFA3A4}" srcOrd="2" destOrd="0" presId="urn:microsoft.com/office/officeart/2005/8/layout/vProcess5"/>
    <dgm:cxn modelId="{9F1B5E72-9CAA-7A45-A2D9-BAF7B5235404}" type="presParOf" srcId="{605BE2CA-FE81-7347-9CD4-647D0F97655B}" destId="{489E0B78-4EDD-5147-B15C-0D8C89CEE4D3}" srcOrd="3" destOrd="0" presId="urn:microsoft.com/office/officeart/2005/8/layout/vProcess5"/>
    <dgm:cxn modelId="{44CC0249-B48F-D84D-BFB3-0801575553DA}" type="presParOf" srcId="{605BE2CA-FE81-7347-9CD4-647D0F97655B}" destId="{7E01561B-CBD8-794C-8B81-17CA4A249C3A}" srcOrd="4" destOrd="0" presId="urn:microsoft.com/office/officeart/2005/8/layout/vProcess5"/>
    <dgm:cxn modelId="{EA6F0D4D-5302-174C-91FF-C7C05BC04BB5}" type="presParOf" srcId="{605BE2CA-FE81-7347-9CD4-647D0F97655B}" destId="{81120490-F500-A94B-B1EB-9645C790868E}" srcOrd="5" destOrd="0" presId="urn:microsoft.com/office/officeart/2005/8/layout/vProcess5"/>
    <dgm:cxn modelId="{B6B15775-B84C-FF45-8C9E-607367E08968}" type="presParOf" srcId="{605BE2CA-FE81-7347-9CD4-647D0F97655B}" destId="{3F277A04-F9CC-5949-9463-452554AE3780}" srcOrd="6" destOrd="0" presId="urn:microsoft.com/office/officeart/2005/8/layout/vProcess5"/>
    <dgm:cxn modelId="{52B04CC4-6402-6244-A2C0-E244259A922A}" type="presParOf" srcId="{605BE2CA-FE81-7347-9CD4-647D0F97655B}" destId="{01EE4112-FFE8-DB4B-8992-E1CCFABA4136}" srcOrd="7" destOrd="0" presId="urn:microsoft.com/office/officeart/2005/8/layout/vProcess5"/>
    <dgm:cxn modelId="{C298532A-5CC9-8448-9E73-0CAF872E0641}" type="presParOf" srcId="{605BE2CA-FE81-7347-9CD4-647D0F97655B}" destId="{1F9A4276-E646-C343-8EA6-67CCCE57D2D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875E2-BFFE-48C8-86ED-FF6E32C2A65D}">
      <dsp:nvSpPr>
        <dsp:cNvPr id="0" name=""/>
        <dsp:cNvSpPr/>
      </dsp:nvSpPr>
      <dsp:spPr>
        <a:xfrm>
          <a:off x="0" y="556"/>
          <a:ext cx="6858000" cy="13031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1F891-CB90-41C3-8092-436BFBFB4215}">
      <dsp:nvSpPr>
        <dsp:cNvPr id="0" name=""/>
        <dsp:cNvSpPr/>
      </dsp:nvSpPr>
      <dsp:spPr>
        <a:xfrm>
          <a:off x="394214" y="293774"/>
          <a:ext cx="716753" cy="7167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6BC32-6471-4E56-9748-98DC7AB86137}">
      <dsp:nvSpPr>
        <dsp:cNvPr id="0" name=""/>
        <dsp:cNvSpPr/>
      </dsp:nvSpPr>
      <dsp:spPr>
        <a:xfrm>
          <a:off x="1505182" y="556"/>
          <a:ext cx="5352817" cy="1303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921" tIns="137921" rIns="137921" bIns="13792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It’s under 200 words</a:t>
          </a:r>
        </a:p>
      </dsp:txBody>
      <dsp:txXfrm>
        <a:off x="1505182" y="556"/>
        <a:ext cx="5352817" cy="1303188"/>
      </dsp:txXfrm>
    </dsp:sp>
    <dsp:sp modelId="{BE9EE058-2C5A-4E01-BC2B-5F9CA408D1D7}">
      <dsp:nvSpPr>
        <dsp:cNvPr id="0" name=""/>
        <dsp:cNvSpPr/>
      </dsp:nvSpPr>
      <dsp:spPr>
        <a:xfrm>
          <a:off x="0" y="1629542"/>
          <a:ext cx="6858000" cy="13031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A370AF-EF20-4218-A46D-BB71A947868D}">
      <dsp:nvSpPr>
        <dsp:cNvPr id="0" name=""/>
        <dsp:cNvSpPr/>
      </dsp:nvSpPr>
      <dsp:spPr>
        <a:xfrm>
          <a:off x="394214" y="1922760"/>
          <a:ext cx="716753" cy="7167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8F2F37-567C-4DF4-86D6-429DCC297ED8}">
      <dsp:nvSpPr>
        <dsp:cNvPr id="0" name=""/>
        <dsp:cNvSpPr/>
      </dsp:nvSpPr>
      <dsp:spPr>
        <a:xfrm>
          <a:off x="1505182" y="1629542"/>
          <a:ext cx="5352817" cy="1303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921" tIns="137921" rIns="137921" bIns="13792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 must be direct and free of jargon or fluff</a:t>
          </a:r>
        </a:p>
      </dsp:txBody>
      <dsp:txXfrm>
        <a:off x="1505182" y="1629542"/>
        <a:ext cx="5352817" cy="1303188"/>
      </dsp:txXfrm>
    </dsp:sp>
    <dsp:sp modelId="{862B4334-97C9-41BE-8D42-E0A1F7DD43AC}">
      <dsp:nvSpPr>
        <dsp:cNvPr id="0" name=""/>
        <dsp:cNvSpPr/>
      </dsp:nvSpPr>
      <dsp:spPr>
        <a:xfrm>
          <a:off x="0" y="3258528"/>
          <a:ext cx="6858000" cy="13031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0528B-31E6-430B-ADBC-E16494083A82}">
      <dsp:nvSpPr>
        <dsp:cNvPr id="0" name=""/>
        <dsp:cNvSpPr/>
      </dsp:nvSpPr>
      <dsp:spPr>
        <a:xfrm>
          <a:off x="394214" y="3551745"/>
          <a:ext cx="716753" cy="7167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FEAB4-AA47-4EAF-829E-188D80F83623}">
      <dsp:nvSpPr>
        <dsp:cNvPr id="0" name=""/>
        <dsp:cNvSpPr/>
      </dsp:nvSpPr>
      <dsp:spPr>
        <a:xfrm>
          <a:off x="1505182" y="3258528"/>
          <a:ext cx="5352817" cy="1303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921" tIns="137921" rIns="137921" bIns="13792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It’s written, not copy-pasted.  Write each pitch individually, for each person, each time.</a:t>
          </a:r>
        </a:p>
      </dsp:txBody>
      <dsp:txXfrm>
        <a:off x="1505182" y="3258528"/>
        <a:ext cx="5352817" cy="1303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264E4-3C8E-4E8A-8703-6489BC488FD0}">
      <dsp:nvSpPr>
        <dsp:cNvPr id="0" name=""/>
        <dsp:cNvSpPr/>
      </dsp:nvSpPr>
      <dsp:spPr>
        <a:xfrm>
          <a:off x="1206902" y="1019431"/>
          <a:ext cx="1873125" cy="1873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7D10F-BE03-4678-A5CC-415A61C732C9}">
      <dsp:nvSpPr>
        <dsp:cNvPr id="0" name=""/>
        <dsp:cNvSpPr/>
      </dsp:nvSpPr>
      <dsp:spPr>
        <a:xfrm>
          <a:off x="62214" y="3350336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According to our survey of over 3,000 journalists, a typical reporter receives up to 50 pitches per week (Cision)</a:t>
          </a:r>
        </a:p>
      </dsp:txBody>
      <dsp:txXfrm>
        <a:off x="62214" y="3350336"/>
        <a:ext cx="4162500" cy="720000"/>
      </dsp:txXfrm>
    </dsp:sp>
    <dsp:sp modelId="{BAD1F645-28E2-44EC-BF61-96F38CD117E7}">
      <dsp:nvSpPr>
        <dsp:cNvPr id="0" name=""/>
        <dsp:cNvSpPr/>
      </dsp:nvSpPr>
      <dsp:spPr>
        <a:xfrm>
          <a:off x="6097839" y="1019431"/>
          <a:ext cx="1873125" cy="1873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2D604F-B916-42B8-9DFA-A7ECC2FFDC7B}">
      <dsp:nvSpPr>
        <dsp:cNvPr id="0" name=""/>
        <dsp:cNvSpPr/>
      </dsp:nvSpPr>
      <dsp:spPr>
        <a:xfrm>
          <a:off x="4953152" y="3350336"/>
          <a:ext cx="41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Cold Calls work—[ick up the phone, get on the line with someone.  Don’t script, get right to the point</a:t>
          </a:r>
        </a:p>
      </dsp:txBody>
      <dsp:txXfrm>
        <a:off x="4953152" y="3350336"/>
        <a:ext cx="41625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194CB5-E06E-4010-A00C-9A293C1CE660}">
      <dsp:nvSpPr>
        <dsp:cNvPr id="0" name=""/>
        <dsp:cNvSpPr/>
      </dsp:nvSpPr>
      <dsp:spPr>
        <a:xfrm>
          <a:off x="0" y="1805"/>
          <a:ext cx="7332133" cy="7692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D6575-ED91-4974-819B-F36C0BE1DCE5}">
      <dsp:nvSpPr>
        <dsp:cNvPr id="0" name=""/>
        <dsp:cNvSpPr/>
      </dsp:nvSpPr>
      <dsp:spPr>
        <a:xfrm>
          <a:off x="232686" y="174877"/>
          <a:ext cx="423066" cy="4230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C267-3DCF-45A9-9ED9-377202A1A676}">
      <dsp:nvSpPr>
        <dsp:cNvPr id="0" name=""/>
        <dsp:cNvSpPr/>
      </dsp:nvSpPr>
      <dsp:spPr>
        <a:xfrm>
          <a:off x="888439" y="1805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Follow brand-relevant journalists on social media to get updates on their content, opinions, and beat</a:t>
          </a:r>
        </a:p>
      </dsp:txBody>
      <dsp:txXfrm>
        <a:off x="888439" y="1805"/>
        <a:ext cx="6443693" cy="769211"/>
      </dsp:txXfrm>
    </dsp:sp>
    <dsp:sp modelId="{6D88E84F-1098-4693-8922-10A90A899E78}">
      <dsp:nvSpPr>
        <dsp:cNvPr id="0" name=""/>
        <dsp:cNvSpPr/>
      </dsp:nvSpPr>
      <dsp:spPr>
        <a:xfrm>
          <a:off x="0" y="963319"/>
          <a:ext cx="7332133" cy="7692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C44865-FD4F-419B-87ED-51C87627C0DA}">
      <dsp:nvSpPr>
        <dsp:cNvPr id="0" name=""/>
        <dsp:cNvSpPr/>
      </dsp:nvSpPr>
      <dsp:spPr>
        <a:xfrm>
          <a:off x="232686" y="1136392"/>
          <a:ext cx="423066" cy="4230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BE08DC-C13A-402A-A1E1-6C9F46A15A62}">
      <dsp:nvSpPr>
        <dsp:cNvPr id="0" name=""/>
        <dsp:cNvSpPr/>
      </dsp:nvSpPr>
      <dsp:spPr>
        <a:xfrm>
          <a:off x="888439" y="963319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Set up alerts and Twitter/X lists to take your research further</a:t>
          </a:r>
        </a:p>
      </dsp:txBody>
      <dsp:txXfrm>
        <a:off x="888439" y="963319"/>
        <a:ext cx="6443693" cy="769211"/>
      </dsp:txXfrm>
    </dsp:sp>
    <dsp:sp modelId="{49FA6612-4C71-4889-B41E-31036D4F3876}">
      <dsp:nvSpPr>
        <dsp:cNvPr id="0" name=""/>
        <dsp:cNvSpPr/>
      </dsp:nvSpPr>
      <dsp:spPr>
        <a:xfrm>
          <a:off x="0" y="1924834"/>
          <a:ext cx="7332133" cy="76921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12E379-D6D6-4EA4-B601-E2BB8AB8B540}">
      <dsp:nvSpPr>
        <dsp:cNvPr id="0" name=""/>
        <dsp:cNvSpPr/>
      </dsp:nvSpPr>
      <dsp:spPr>
        <a:xfrm>
          <a:off x="232686" y="2097907"/>
          <a:ext cx="423066" cy="4230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600BA-9455-410B-A97D-71A6B3E58FBD}">
      <dsp:nvSpPr>
        <dsp:cNvPr id="0" name=""/>
        <dsp:cNvSpPr/>
      </dsp:nvSpPr>
      <dsp:spPr>
        <a:xfrm>
          <a:off x="888439" y="1924834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Subscribe to their Substacks, newsletters, or Discords – many journalists will be across these platforms, so join them to stay in-the-loop</a:t>
          </a:r>
        </a:p>
      </dsp:txBody>
      <dsp:txXfrm>
        <a:off x="888439" y="1924834"/>
        <a:ext cx="6443693" cy="769211"/>
      </dsp:txXfrm>
    </dsp:sp>
    <dsp:sp modelId="{E05439DA-8000-4F59-AA16-2D1A7446A127}">
      <dsp:nvSpPr>
        <dsp:cNvPr id="0" name=""/>
        <dsp:cNvSpPr/>
      </dsp:nvSpPr>
      <dsp:spPr>
        <a:xfrm>
          <a:off x="0" y="2886349"/>
          <a:ext cx="7332133" cy="76921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4A4BE8-0C4D-474D-B465-CE48222C2F84}">
      <dsp:nvSpPr>
        <dsp:cNvPr id="0" name=""/>
        <dsp:cNvSpPr/>
      </dsp:nvSpPr>
      <dsp:spPr>
        <a:xfrm>
          <a:off x="232686" y="3059422"/>
          <a:ext cx="423066" cy="4230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8CD09-292D-4720-9DE5-1FEE5BC1B1F3}">
      <dsp:nvSpPr>
        <dsp:cNvPr id="0" name=""/>
        <dsp:cNvSpPr/>
      </dsp:nvSpPr>
      <dsp:spPr>
        <a:xfrm>
          <a:off x="888439" y="2886349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Mirror the topics, language, formats, and emotionality of the content they produce and share</a:t>
          </a:r>
        </a:p>
      </dsp:txBody>
      <dsp:txXfrm>
        <a:off x="888439" y="2886349"/>
        <a:ext cx="6443693" cy="769211"/>
      </dsp:txXfrm>
    </dsp:sp>
    <dsp:sp modelId="{0A93B86A-0EBD-4CD2-BE5B-0CDFD4319D72}">
      <dsp:nvSpPr>
        <dsp:cNvPr id="0" name=""/>
        <dsp:cNvSpPr/>
      </dsp:nvSpPr>
      <dsp:spPr>
        <a:xfrm>
          <a:off x="0" y="3847864"/>
          <a:ext cx="7332133" cy="76921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836FF-CE66-40A0-ADDB-6703382C9335}">
      <dsp:nvSpPr>
        <dsp:cNvPr id="0" name=""/>
        <dsp:cNvSpPr/>
      </dsp:nvSpPr>
      <dsp:spPr>
        <a:xfrm>
          <a:off x="232686" y="4020936"/>
          <a:ext cx="423066" cy="4230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D95D0-B833-4548-95BF-360905447BBF}">
      <dsp:nvSpPr>
        <dsp:cNvPr id="0" name=""/>
        <dsp:cNvSpPr/>
      </dsp:nvSpPr>
      <dsp:spPr>
        <a:xfrm>
          <a:off x="888439" y="3847864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Assess their best pieces of content, and use them as the basis for your next media pitch idea</a:t>
          </a:r>
        </a:p>
      </dsp:txBody>
      <dsp:txXfrm>
        <a:off x="888439" y="3847864"/>
        <a:ext cx="6443693" cy="769211"/>
      </dsp:txXfrm>
    </dsp:sp>
    <dsp:sp modelId="{09245C5E-A936-45A4-93D0-7F8A17485E41}">
      <dsp:nvSpPr>
        <dsp:cNvPr id="0" name=""/>
        <dsp:cNvSpPr/>
      </dsp:nvSpPr>
      <dsp:spPr>
        <a:xfrm>
          <a:off x="0" y="4809379"/>
          <a:ext cx="7332133" cy="7692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BB7ED-1B5F-4962-8829-87113A5F3E46}">
      <dsp:nvSpPr>
        <dsp:cNvPr id="0" name=""/>
        <dsp:cNvSpPr/>
      </dsp:nvSpPr>
      <dsp:spPr>
        <a:xfrm>
          <a:off x="232686" y="4982451"/>
          <a:ext cx="423066" cy="42306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63AB4-963C-4502-A463-11CF6249D4E3}">
      <dsp:nvSpPr>
        <dsp:cNvPr id="0" name=""/>
        <dsp:cNvSpPr/>
      </dsp:nvSpPr>
      <dsp:spPr>
        <a:xfrm>
          <a:off x="888439" y="4809379"/>
          <a:ext cx="6443693" cy="76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08" tIns="81408" rIns="81408" bIns="81408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Monitor popular journalist request hashtags to find new pitching opportunities </a:t>
          </a:r>
        </a:p>
      </dsp:txBody>
      <dsp:txXfrm>
        <a:off x="888439" y="4809379"/>
        <a:ext cx="6443693" cy="7692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3FE60-2DE2-9448-86D1-3597B970627E}">
      <dsp:nvSpPr>
        <dsp:cNvPr id="0" name=""/>
        <dsp:cNvSpPr/>
      </dsp:nvSpPr>
      <dsp:spPr>
        <a:xfrm>
          <a:off x="0" y="0"/>
          <a:ext cx="5829299" cy="13716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 haven’t seen one that is not an email in a looongggg time.  Email formatting works.</a:t>
          </a:r>
        </a:p>
      </dsp:txBody>
      <dsp:txXfrm>
        <a:off x="40173" y="40173"/>
        <a:ext cx="4349236" cy="1291254"/>
      </dsp:txXfrm>
    </dsp:sp>
    <dsp:sp modelId="{C3BCADA3-A4EA-2243-AD46-B6F04CBFA3A4}">
      <dsp:nvSpPr>
        <dsp:cNvPr id="0" name=""/>
        <dsp:cNvSpPr/>
      </dsp:nvSpPr>
      <dsp:spPr>
        <a:xfrm>
          <a:off x="514350" y="1600200"/>
          <a:ext cx="5829299" cy="1371600"/>
        </a:xfrm>
        <a:prstGeom prst="roundRect">
          <a:avLst>
            <a:gd name="adj" fmla="val 10000"/>
          </a:avLst>
        </a:prstGeom>
        <a:solidFill>
          <a:schemeClr val="accent2">
            <a:hueOff val="3660536"/>
            <a:satOff val="-28971"/>
            <a:lumOff val="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Headline should encompass as much of the story as possible</a:t>
          </a:r>
        </a:p>
      </dsp:txBody>
      <dsp:txXfrm>
        <a:off x="554523" y="1640373"/>
        <a:ext cx="4343063" cy="1291253"/>
      </dsp:txXfrm>
    </dsp:sp>
    <dsp:sp modelId="{489E0B78-4EDD-5147-B15C-0D8C89CEE4D3}">
      <dsp:nvSpPr>
        <dsp:cNvPr id="0" name=""/>
        <dsp:cNvSpPr/>
      </dsp:nvSpPr>
      <dsp:spPr>
        <a:xfrm>
          <a:off x="1028700" y="3200400"/>
          <a:ext cx="5829299" cy="1371600"/>
        </a:xfrm>
        <a:prstGeom prst="roundRect">
          <a:avLst>
            <a:gd name="adj" fmla="val 10000"/>
          </a:avLst>
        </a:prstGeom>
        <a:solidFill>
          <a:schemeClr val="accent2">
            <a:hueOff val="7321072"/>
            <a:satOff val="-57942"/>
            <a:lumOff val="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Ideally, try not to let reporters think this is a transactional deal—you need some investment in </a:t>
          </a:r>
          <a:r>
            <a:rPr lang="en-US" sz="2000" i="1" kern="1200"/>
            <a:t>them</a:t>
          </a:r>
          <a:r>
            <a:rPr lang="en-US" sz="2000" kern="1200"/>
            <a:t> or the product or service </a:t>
          </a:r>
        </a:p>
      </dsp:txBody>
      <dsp:txXfrm>
        <a:off x="1068873" y="3240573"/>
        <a:ext cx="4343063" cy="1291253"/>
      </dsp:txXfrm>
    </dsp:sp>
    <dsp:sp modelId="{7E01561B-CBD8-794C-8B81-17CA4A249C3A}">
      <dsp:nvSpPr>
        <dsp:cNvPr id="0" name=""/>
        <dsp:cNvSpPr/>
      </dsp:nvSpPr>
      <dsp:spPr>
        <a:xfrm>
          <a:off x="4937759" y="1040130"/>
          <a:ext cx="891540" cy="8915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138355" y="1040130"/>
        <a:ext cx="490348" cy="670884"/>
      </dsp:txXfrm>
    </dsp:sp>
    <dsp:sp modelId="{81120490-F500-A94B-B1EB-9645C790868E}">
      <dsp:nvSpPr>
        <dsp:cNvPr id="0" name=""/>
        <dsp:cNvSpPr/>
      </dsp:nvSpPr>
      <dsp:spPr>
        <a:xfrm>
          <a:off x="5452110" y="2631186"/>
          <a:ext cx="891540" cy="89154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7661772"/>
            <a:satOff val="-54364"/>
            <a:lumOff val="-42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7661772"/>
              <a:satOff val="-54364"/>
              <a:lumOff val="-42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652706" y="2631186"/>
        <a:ext cx="490348" cy="670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72BFF-3F96-44AE-8522-A17182D64D33}" type="datetimeFigureOut">
              <a:rPr lang="en-US" smtClean="0"/>
              <a:t>4/7/26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73610-CCBA-4806-B040-7AF4F8229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5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155276-2114-4288-A537-379EA644CD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4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A832F76-EEF5-410D-B6F4-8650AC675F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0160" y="-10160"/>
            <a:ext cx="12198985" cy="6877685"/>
          </a:xfrm>
          <a:custGeom>
            <a:avLst/>
            <a:gdLst>
              <a:gd name="connsiteX0" fmla="*/ 0 w 12188825"/>
              <a:gd name="connsiteY0" fmla="*/ 0 h 6868160"/>
              <a:gd name="connsiteX1" fmla="*/ 12188825 w 12188825"/>
              <a:gd name="connsiteY1" fmla="*/ 0 h 6868160"/>
              <a:gd name="connsiteX2" fmla="*/ 12188825 w 12188825"/>
              <a:gd name="connsiteY2" fmla="*/ 6868160 h 6868160"/>
              <a:gd name="connsiteX3" fmla="*/ 0 w 12188825"/>
              <a:gd name="connsiteY3" fmla="*/ 6868160 h 6868160"/>
              <a:gd name="connsiteX4" fmla="*/ 0 w 12188825"/>
              <a:gd name="connsiteY4" fmla="*/ 0 h 686816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10160 w 12198985"/>
              <a:gd name="connsiteY3" fmla="*/ 6868160 h 6868160"/>
              <a:gd name="connsiteX4" fmla="*/ 0 w 12198985"/>
              <a:gd name="connsiteY4" fmla="*/ 528320 h 6868160"/>
              <a:gd name="connsiteX5" fmla="*/ 10160 w 12198985"/>
              <a:gd name="connsiteY5" fmla="*/ 0 h 686816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10160 w 12198985"/>
              <a:gd name="connsiteY3" fmla="*/ 6868160 h 6868160"/>
              <a:gd name="connsiteX4" fmla="*/ 0 w 12198985"/>
              <a:gd name="connsiteY4" fmla="*/ 528320 h 6868160"/>
              <a:gd name="connsiteX5" fmla="*/ 10160 w 12198985"/>
              <a:gd name="connsiteY5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292064 w 12480889"/>
              <a:gd name="connsiteY0" fmla="*/ 0 h 6868160"/>
              <a:gd name="connsiteX1" fmla="*/ 12480889 w 12480889"/>
              <a:gd name="connsiteY1" fmla="*/ 0 h 6868160"/>
              <a:gd name="connsiteX2" fmla="*/ 12480889 w 12480889"/>
              <a:gd name="connsiteY2" fmla="*/ 6868160 h 6868160"/>
              <a:gd name="connsiteX3" fmla="*/ 292064 w 12480889"/>
              <a:gd name="connsiteY3" fmla="*/ 6868160 h 6868160"/>
              <a:gd name="connsiteX4" fmla="*/ 4996144 w 12480889"/>
              <a:gd name="connsiteY4" fmla="*/ 1727200 h 6868160"/>
              <a:gd name="connsiteX5" fmla="*/ 281904 w 12480889"/>
              <a:gd name="connsiteY5" fmla="*/ 528320 h 6868160"/>
              <a:gd name="connsiteX6" fmla="*/ 292064 w 12480889"/>
              <a:gd name="connsiteY6" fmla="*/ 0 h 6868160"/>
              <a:gd name="connsiteX0" fmla="*/ 198195 w 12387020"/>
              <a:gd name="connsiteY0" fmla="*/ 0 h 6868160"/>
              <a:gd name="connsiteX1" fmla="*/ 12387020 w 12387020"/>
              <a:gd name="connsiteY1" fmla="*/ 0 h 6868160"/>
              <a:gd name="connsiteX2" fmla="*/ 12387020 w 12387020"/>
              <a:gd name="connsiteY2" fmla="*/ 6868160 h 6868160"/>
              <a:gd name="connsiteX3" fmla="*/ 198195 w 12387020"/>
              <a:gd name="connsiteY3" fmla="*/ 6868160 h 6868160"/>
              <a:gd name="connsiteX4" fmla="*/ 6212915 w 12387020"/>
              <a:gd name="connsiteY4" fmla="*/ 3830320 h 6868160"/>
              <a:gd name="connsiteX5" fmla="*/ 4902275 w 12387020"/>
              <a:gd name="connsiteY5" fmla="*/ 1727200 h 6868160"/>
              <a:gd name="connsiteX6" fmla="*/ 188035 w 12387020"/>
              <a:gd name="connsiteY6" fmla="*/ 528320 h 6868160"/>
              <a:gd name="connsiteX7" fmla="*/ 198195 w 12387020"/>
              <a:gd name="connsiteY7" fmla="*/ 0 h 6868160"/>
              <a:gd name="connsiteX0" fmla="*/ 198195 w 12387020"/>
              <a:gd name="connsiteY0" fmla="*/ 0 h 6868160"/>
              <a:gd name="connsiteX1" fmla="*/ 12387020 w 12387020"/>
              <a:gd name="connsiteY1" fmla="*/ 0 h 6868160"/>
              <a:gd name="connsiteX2" fmla="*/ 12387020 w 12387020"/>
              <a:gd name="connsiteY2" fmla="*/ 6868160 h 6868160"/>
              <a:gd name="connsiteX3" fmla="*/ 198195 w 12387020"/>
              <a:gd name="connsiteY3" fmla="*/ 6868160 h 6868160"/>
              <a:gd name="connsiteX4" fmla="*/ 6212915 w 12387020"/>
              <a:gd name="connsiteY4" fmla="*/ 3830320 h 6868160"/>
              <a:gd name="connsiteX5" fmla="*/ 4902275 w 12387020"/>
              <a:gd name="connsiteY5" fmla="*/ 1727200 h 6868160"/>
              <a:gd name="connsiteX6" fmla="*/ 188035 w 12387020"/>
              <a:gd name="connsiteY6" fmla="*/ 528320 h 6868160"/>
              <a:gd name="connsiteX7" fmla="*/ 198195 w 12387020"/>
              <a:gd name="connsiteY7" fmla="*/ 0 h 6868160"/>
              <a:gd name="connsiteX0" fmla="*/ 235106 w 12423931"/>
              <a:gd name="connsiteY0" fmla="*/ 0 h 7033131"/>
              <a:gd name="connsiteX1" fmla="*/ 12423931 w 12423931"/>
              <a:gd name="connsiteY1" fmla="*/ 0 h 7033131"/>
              <a:gd name="connsiteX2" fmla="*/ 12423931 w 12423931"/>
              <a:gd name="connsiteY2" fmla="*/ 6868160 h 7033131"/>
              <a:gd name="connsiteX3" fmla="*/ 235106 w 12423931"/>
              <a:gd name="connsiteY3" fmla="*/ 6868160 h 7033131"/>
              <a:gd name="connsiteX4" fmla="*/ 4908705 w 12423931"/>
              <a:gd name="connsiteY4" fmla="*/ 6868160 h 7033131"/>
              <a:gd name="connsiteX5" fmla="*/ 6249826 w 12423931"/>
              <a:gd name="connsiteY5" fmla="*/ 3830320 h 7033131"/>
              <a:gd name="connsiteX6" fmla="*/ 4939186 w 12423931"/>
              <a:gd name="connsiteY6" fmla="*/ 1727200 h 7033131"/>
              <a:gd name="connsiteX7" fmla="*/ 224946 w 12423931"/>
              <a:gd name="connsiteY7" fmla="*/ 528320 h 7033131"/>
              <a:gd name="connsiteX8" fmla="*/ 235106 w 12423931"/>
              <a:gd name="connsiteY8" fmla="*/ 0 h 7033131"/>
              <a:gd name="connsiteX0" fmla="*/ 246525 w 12435350"/>
              <a:gd name="connsiteY0" fmla="*/ 0 h 6868309"/>
              <a:gd name="connsiteX1" fmla="*/ 12435350 w 12435350"/>
              <a:gd name="connsiteY1" fmla="*/ 0 h 6868309"/>
              <a:gd name="connsiteX2" fmla="*/ 12435350 w 12435350"/>
              <a:gd name="connsiteY2" fmla="*/ 6868160 h 6868309"/>
              <a:gd name="connsiteX3" fmla="*/ 246525 w 12435350"/>
              <a:gd name="connsiteY3" fmla="*/ 6868160 h 6868309"/>
              <a:gd name="connsiteX4" fmla="*/ 4920124 w 12435350"/>
              <a:gd name="connsiteY4" fmla="*/ 6868160 h 6868309"/>
              <a:gd name="connsiteX5" fmla="*/ 6261245 w 12435350"/>
              <a:gd name="connsiteY5" fmla="*/ 3830320 h 6868309"/>
              <a:gd name="connsiteX6" fmla="*/ 4950605 w 12435350"/>
              <a:gd name="connsiteY6" fmla="*/ 1727200 h 6868309"/>
              <a:gd name="connsiteX7" fmla="*/ 236365 w 12435350"/>
              <a:gd name="connsiteY7" fmla="*/ 528320 h 6868309"/>
              <a:gd name="connsiteX8" fmla="*/ 246525 w 12435350"/>
              <a:gd name="connsiteY8" fmla="*/ 0 h 6868309"/>
              <a:gd name="connsiteX0" fmla="*/ 10160 w 12198985"/>
              <a:gd name="connsiteY0" fmla="*/ 0 h 6868264"/>
              <a:gd name="connsiteX1" fmla="*/ 12198985 w 12198985"/>
              <a:gd name="connsiteY1" fmla="*/ 0 h 6868264"/>
              <a:gd name="connsiteX2" fmla="*/ 12198985 w 12198985"/>
              <a:gd name="connsiteY2" fmla="*/ 6868160 h 6868264"/>
              <a:gd name="connsiteX3" fmla="*/ 10160 w 12198985"/>
              <a:gd name="connsiteY3" fmla="*/ 6868160 h 6868264"/>
              <a:gd name="connsiteX4" fmla="*/ 4683759 w 12198985"/>
              <a:gd name="connsiteY4" fmla="*/ 6868160 h 6868264"/>
              <a:gd name="connsiteX5" fmla="*/ 6024880 w 12198985"/>
              <a:gd name="connsiteY5" fmla="*/ 3830320 h 6868264"/>
              <a:gd name="connsiteX6" fmla="*/ 4714240 w 12198985"/>
              <a:gd name="connsiteY6" fmla="*/ 1727200 h 6868264"/>
              <a:gd name="connsiteX7" fmla="*/ 0 w 12198985"/>
              <a:gd name="connsiteY7" fmla="*/ 528320 h 6868264"/>
              <a:gd name="connsiteX8" fmla="*/ 10160 w 12198985"/>
              <a:gd name="connsiteY8" fmla="*/ 0 h 6868264"/>
              <a:gd name="connsiteX0" fmla="*/ 10160 w 12198985"/>
              <a:gd name="connsiteY0" fmla="*/ 0 h 6868220"/>
              <a:gd name="connsiteX1" fmla="*/ 12198985 w 12198985"/>
              <a:gd name="connsiteY1" fmla="*/ 0 h 6868220"/>
              <a:gd name="connsiteX2" fmla="*/ 12198985 w 12198985"/>
              <a:gd name="connsiteY2" fmla="*/ 6868160 h 6868220"/>
              <a:gd name="connsiteX3" fmla="*/ 3220085 w 12198985"/>
              <a:gd name="connsiteY3" fmla="*/ 6487160 h 6868220"/>
              <a:gd name="connsiteX4" fmla="*/ 4683759 w 12198985"/>
              <a:gd name="connsiteY4" fmla="*/ 6868160 h 6868220"/>
              <a:gd name="connsiteX5" fmla="*/ 6024880 w 12198985"/>
              <a:gd name="connsiteY5" fmla="*/ 3830320 h 6868220"/>
              <a:gd name="connsiteX6" fmla="*/ 4714240 w 12198985"/>
              <a:gd name="connsiteY6" fmla="*/ 1727200 h 6868220"/>
              <a:gd name="connsiteX7" fmla="*/ 0 w 12198985"/>
              <a:gd name="connsiteY7" fmla="*/ 528320 h 6868220"/>
              <a:gd name="connsiteX8" fmla="*/ 10160 w 12198985"/>
              <a:gd name="connsiteY8" fmla="*/ 0 h 6868220"/>
              <a:gd name="connsiteX0" fmla="*/ 10160 w 12198985"/>
              <a:gd name="connsiteY0" fmla="*/ 0 h 6868160"/>
              <a:gd name="connsiteX1" fmla="*/ 12198985 w 12198985"/>
              <a:gd name="connsiteY1" fmla="*/ 0 h 6868160"/>
              <a:gd name="connsiteX2" fmla="*/ 12198985 w 12198985"/>
              <a:gd name="connsiteY2" fmla="*/ 6868160 h 6868160"/>
              <a:gd name="connsiteX3" fmla="*/ 3220085 w 12198985"/>
              <a:gd name="connsiteY3" fmla="*/ 6487160 h 6868160"/>
              <a:gd name="connsiteX4" fmla="*/ 6102984 w 12198985"/>
              <a:gd name="connsiteY4" fmla="*/ 5829935 h 6868160"/>
              <a:gd name="connsiteX5" fmla="*/ 6024880 w 12198985"/>
              <a:gd name="connsiteY5" fmla="*/ 3830320 h 6868160"/>
              <a:gd name="connsiteX6" fmla="*/ 4714240 w 12198985"/>
              <a:gd name="connsiteY6" fmla="*/ 1727200 h 6868160"/>
              <a:gd name="connsiteX7" fmla="*/ 0 w 12198985"/>
              <a:gd name="connsiteY7" fmla="*/ 528320 h 6868160"/>
              <a:gd name="connsiteX8" fmla="*/ 10160 w 12198985"/>
              <a:gd name="connsiteY8" fmla="*/ 0 h 6868160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02984 w 12198985"/>
              <a:gd name="connsiteY4" fmla="*/ 5829935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  <a:gd name="connsiteX0" fmla="*/ 10160 w 12198985"/>
              <a:gd name="connsiteY0" fmla="*/ 0 h 6877685"/>
              <a:gd name="connsiteX1" fmla="*/ 12198985 w 12198985"/>
              <a:gd name="connsiteY1" fmla="*/ 0 h 6877685"/>
              <a:gd name="connsiteX2" fmla="*/ 12198985 w 12198985"/>
              <a:gd name="connsiteY2" fmla="*/ 6868160 h 6877685"/>
              <a:gd name="connsiteX3" fmla="*/ 4553585 w 12198985"/>
              <a:gd name="connsiteY3" fmla="*/ 6877685 h 6877685"/>
              <a:gd name="connsiteX4" fmla="*/ 6122034 w 12198985"/>
              <a:gd name="connsiteY4" fmla="*/ 5839460 h 6877685"/>
              <a:gd name="connsiteX5" fmla="*/ 6024880 w 12198985"/>
              <a:gd name="connsiteY5" fmla="*/ 3830320 h 6877685"/>
              <a:gd name="connsiteX6" fmla="*/ 4714240 w 12198985"/>
              <a:gd name="connsiteY6" fmla="*/ 1727200 h 6877685"/>
              <a:gd name="connsiteX7" fmla="*/ 0 w 12198985"/>
              <a:gd name="connsiteY7" fmla="*/ 528320 h 6877685"/>
              <a:gd name="connsiteX8" fmla="*/ 10160 w 12198985"/>
              <a:gd name="connsiteY8" fmla="*/ 0 h 68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985" h="6877685">
                <a:moveTo>
                  <a:pt x="10160" y="0"/>
                </a:moveTo>
                <a:lnTo>
                  <a:pt x="12198985" y="0"/>
                </a:lnTo>
                <a:lnTo>
                  <a:pt x="12198985" y="6868160"/>
                </a:lnTo>
                <a:lnTo>
                  <a:pt x="4553585" y="6877685"/>
                </a:lnTo>
                <a:cubicBezTo>
                  <a:pt x="5419196" y="6578177"/>
                  <a:pt x="5891741" y="6267027"/>
                  <a:pt x="6122034" y="5839460"/>
                </a:cubicBezTo>
                <a:cubicBezTo>
                  <a:pt x="6543462" y="4952153"/>
                  <a:pt x="6071023" y="4359063"/>
                  <a:pt x="6024880" y="3830320"/>
                </a:cubicBezTo>
                <a:cubicBezTo>
                  <a:pt x="5670973" y="2770293"/>
                  <a:pt x="5327227" y="2120053"/>
                  <a:pt x="4714240" y="1727200"/>
                </a:cubicBezTo>
                <a:cubicBezTo>
                  <a:pt x="3371427" y="701040"/>
                  <a:pt x="1339427" y="711200"/>
                  <a:pt x="0" y="528320"/>
                </a:cubicBezTo>
                <a:lnTo>
                  <a:pt x="1016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E130825-8214-41CD-94C2-B394C8253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4CFC44C-A4AA-47AB-9728-B8557A084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99787"/>
            <a:ext cx="4572000" cy="2286000"/>
          </a:xfrm>
        </p:spPr>
        <p:txBody>
          <a:bodyPr>
            <a:normAutofit/>
          </a:bodyPr>
          <a:lstStyle/>
          <a:p>
            <a:pPr algn="l"/>
            <a:endParaRPr lang="en-US" sz="4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49B6-9BF4-4189-8D62-178F06E5E11E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9A3AD9C-69B0-4589-A282-947AEF5C9A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anchor="b" anchorCtr="0"/>
          <a:lstStyle>
            <a:lvl1pPr>
              <a:buNone/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2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F0D6B661-3F4C-45AE-81E6-23539770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51C64C5-C308-4D56-A976-F6EE631E8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35F8A29-F146-4D3D-8DD9-41322C9FE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0"/>
            <a:ext cx="5578823" cy="6028256"/>
          </a:xfrm>
          <a:custGeom>
            <a:avLst/>
            <a:gdLst>
              <a:gd name="connsiteX0" fmla="*/ 0 w 5578823"/>
              <a:gd name="connsiteY0" fmla="*/ 0 h 6028256"/>
              <a:gd name="connsiteX1" fmla="*/ 3897606 w 5578823"/>
              <a:gd name="connsiteY1" fmla="*/ 0 h 6028256"/>
              <a:gd name="connsiteX2" fmla="*/ 4274232 w 5578823"/>
              <a:gd name="connsiteY2" fmla="*/ 360545 h 6028256"/>
              <a:gd name="connsiteX3" fmla="*/ 4673934 w 5578823"/>
              <a:gd name="connsiteY3" fmla="*/ 738354 h 6028256"/>
              <a:gd name="connsiteX4" fmla="*/ 5421862 w 5578823"/>
              <a:gd name="connsiteY4" fmla="*/ 1773839 h 6028256"/>
              <a:gd name="connsiteX5" fmla="*/ 5469198 w 5578823"/>
              <a:gd name="connsiteY5" fmla="*/ 3329255 h 6028256"/>
              <a:gd name="connsiteX6" fmla="*/ 4741546 w 5578823"/>
              <a:gd name="connsiteY6" fmla="*/ 4877588 h 6028256"/>
              <a:gd name="connsiteX7" fmla="*/ 1325600 w 5578823"/>
              <a:gd name="connsiteY7" fmla="*/ 5980388 h 6028256"/>
              <a:gd name="connsiteX8" fmla="*/ 137593 w 5578823"/>
              <a:gd name="connsiteY8" fmla="*/ 5804042 h 6028256"/>
              <a:gd name="connsiteX9" fmla="*/ 0 w 5578823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F06E5-E233-4711-9926-C50710415B27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ED7257-A2A4-4A81-94D0-21636294D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Autofit/>
          </a:bodyPr>
          <a:lstStyle>
            <a:lvl1pPr marL="228600" indent="-228600">
              <a:defRPr sz="2800"/>
            </a:lvl1pPr>
          </a:lstStyle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84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CEB7F18-992B-4D56-A388-738859C8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532083"/>
            <a:ext cx="4572000" cy="1524000"/>
          </a:xfrm>
        </p:spPr>
        <p:txBody>
          <a:bodyPr anchor="t" anchorCtr="0">
            <a:normAutofit/>
          </a:bodyPr>
          <a:lstStyle/>
          <a:p>
            <a:endParaRPr lang="en-US" sz="320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410AC2D-D649-4FCA-87C1-EDB34FCC4A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48939"/>
            <a:ext cx="1588691" cy="5824901"/>
          </a:xfrm>
          <a:custGeom>
            <a:avLst/>
            <a:gdLst>
              <a:gd name="connsiteX0" fmla="*/ 0 w 1588691"/>
              <a:gd name="connsiteY0" fmla="*/ 0 h 5824901"/>
              <a:gd name="connsiteX1" fmla="*/ 103414 w 1588691"/>
              <a:gd name="connsiteY1" fmla="*/ 24689 h 5824901"/>
              <a:gd name="connsiteX2" fmla="*/ 1566944 w 1588691"/>
              <a:gd name="connsiteY2" fmla="*/ 1831178 h 5824901"/>
              <a:gd name="connsiteX3" fmla="*/ 1239184 w 1588691"/>
              <a:gd name="connsiteY3" fmla="*/ 4894084 h 5824901"/>
              <a:gd name="connsiteX4" fmla="*/ 1161636 w 1588691"/>
              <a:gd name="connsiteY4" fmla="*/ 5234403 h 5824901"/>
              <a:gd name="connsiteX5" fmla="*/ 1036423 w 1588691"/>
              <a:gd name="connsiteY5" fmla="*/ 5540389 h 5824901"/>
              <a:gd name="connsiteX6" fmla="*/ 693532 w 1588691"/>
              <a:gd name="connsiteY6" fmla="*/ 5797870 h 5824901"/>
              <a:gd name="connsiteX7" fmla="*/ 66690 w 1588691"/>
              <a:gd name="connsiteY7" fmla="*/ 5718123 h 5824901"/>
              <a:gd name="connsiteX8" fmla="*/ 0 w 1588691"/>
              <a:gd name="connsiteY8" fmla="*/ 5671830 h 582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8691" h="5824901">
                <a:moveTo>
                  <a:pt x="0" y="0"/>
                </a:moveTo>
                <a:lnTo>
                  <a:pt x="103414" y="24689"/>
                </a:lnTo>
                <a:cubicBezTo>
                  <a:pt x="796911" y="207091"/>
                  <a:pt x="1441617" y="614618"/>
                  <a:pt x="1566944" y="1831178"/>
                </a:cubicBezTo>
                <a:cubicBezTo>
                  <a:pt x="1657898" y="2711366"/>
                  <a:pt x="1447138" y="3830385"/>
                  <a:pt x="1239184" y="4894084"/>
                </a:cubicBezTo>
                <a:cubicBezTo>
                  <a:pt x="1217336" y="5005703"/>
                  <a:pt x="1193458" y="5122919"/>
                  <a:pt x="1161636" y="5234403"/>
                </a:cubicBezTo>
                <a:cubicBezTo>
                  <a:pt x="1129815" y="5345896"/>
                  <a:pt x="1090045" y="5451664"/>
                  <a:pt x="1036423" y="5540389"/>
                </a:cubicBezTo>
                <a:cubicBezTo>
                  <a:pt x="931907" y="5713703"/>
                  <a:pt x="805230" y="5770918"/>
                  <a:pt x="693532" y="5797870"/>
                </a:cubicBezTo>
                <a:cubicBezTo>
                  <a:pt x="465914" y="5852471"/>
                  <a:pt x="252946" y="5823597"/>
                  <a:pt x="66690" y="5718123"/>
                </a:cubicBezTo>
                <a:lnTo>
                  <a:pt x="0" y="567183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4CAECC1-22E5-4CFE-997A-335F9A861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3056083"/>
            <a:ext cx="5334000" cy="304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39634C0-6EDF-41E8-9316-1B98AB7679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07466" y="0"/>
            <a:ext cx="5820495" cy="2302951"/>
          </a:xfrm>
          <a:custGeom>
            <a:avLst/>
            <a:gdLst>
              <a:gd name="connsiteX0" fmla="*/ 5820495 w 5820495"/>
              <a:gd name="connsiteY0" fmla="*/ 0 h 2302951"/>
              <a:gd name="connsiteX1" fmla="*/ 5709901 w 5820495"/>
              <a:gd name="connsiteY1" fmla="*/ 213767 h 2302951"/>
              <a:gd name="connsiteX2" fmla="*/ 4932484 w 5820495"/>
              <a:gd name="connsiteY2" fmla="*/ 1340037 h 2302951"/>
              <a:gd name="connsiteX3" fmla="*/ 3361812 w 5820495"/>
              <a:gd name="connsiteY3" fmla="*/ 2268288 h 2302951"/>
              <a:gd name="connsiteX4" fmla="*/ 286590 w 5820495"/>
              <a:gd name="connsiteY4" fmla="*/ 1322723 h 2302951"/>
              <a:gd name="connsiteX5" fmla="*/ 251827 w 5820495"/>
              <a:gd name="connsiteY5" fmla="*/ 87954 h 2302951"/>
              <a:gd name="connsiteX6" fmla="*/ 331088 w 5820495"/>
              <a:gd name="connsiteY6" fmla="*/ 1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5" h="2302951">
                <a:moveTo>
                  <a:pt x="5820495" y="0"/>
                </a:moveTo>
                <a:lnTo>
                  <a:pt x="5709901" y="213767"/>
                </a:lnTo>
                <a:cubicBezTo>
                  <a:pt x="5432870" y="711271"/>
                  <a:pt x="5095501" y="1152644"/>
                  <a:pt x="4932484" y="1340037"/>
                </a:cubicBezTo>
                <a:cubicBezTo>
                  <a:pt x="4535941" y="1795563"/>
                  <a:pt x="3997054" y="2167493"/>
                  <a:pt x="3361812" y="2268288"/>
                </a:cubicBezTo>
                <a:cubicBezTo>
                  <a:pt x="2395335" y="2421964"/>
                  <a:pt x="953448" y="2057186"/>
                  <a:pt x="286590" y="1322723"/>
                </a:cubicBezTo>
                <a:cubicBezTo>
                  <a:pt x="-136160" y="857206"/>
                  <a:pt x="-42091" y="443734"/>
                  <a:pt x="251827" y="87954"/>
                </a:cubicBezTo>
                <a:lnTo>
                  <a:pt x="331088" y="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598DC-CD6B-48D5-813F-42352A0473D0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2E3C79F9-E136-43AA-88A7-931391EEFE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61955" y="3048002"/>
            <a:ext cx="4230047" cy="3809998"/>
          </a:xfrm>
          <a:custGeom>
            <a:avLst/>
            <a:gdLst>
              <a:gd name="connsiteX0" fmla="*/ 2183095 w 4230047"/>
              <a:gd name="connsiteY0" fmla="*/ 18 h 3809998"/>
              <a:gd name="connsiteX1" fmla="*/ 3425027 w 4230047"/>
              <a:gd name="connsiteY1" fmla="*/ 1440808 h 3809998"/>
              <a:gd name="connsiteX2" fmla="*/ 3480109 w 4230047"/>
              <a:gd name="connsiteY2" fmla="*/ 1517586 h 3809998"/>
              <a:gd name="connsiteX3" fmla="*/ 4221130 w 4230047"/>
              <a:gd name="connsiteY3" fmla="*/ 2801399 h 3809998"/>
              <a:gd name="connsiteX4" fmla="*/ 4230047 w 4230047"/>
              <a:gd name="connsiteY4" fmla="*/ 2899961 h 3809998"/>
              <a:gd name="connsiteX5" fmla="*/ 4230047 w 4230047"/>
              <a:gd name="connsiteY5" fmla="*/ 3224568 h 3809998"/>
              <a:gd name="connsiteX6" fmla="*/ 4220577 w 4230047"/>
              <a:gd name="connsiteY6" fmla="*/ 3329167 h 3809998"/>
              <a:gd name="connsiteX7" fmla="*/ 4108028 w 4230047"/>
              <a:gd name="connsiteY7" fmla="*/ 3749750 h 3809998"/>
              <a:gd name="connsiteX8" fmla="*/ 4077743 w 4230047"/>
              <a:gd name="connsiteY8" fmla="*/ 3809998 h 3809998"/>
              <a:gd name="connsiteX9" fmla="*/ 892220 w 4230047"/>
              <a:gd name="connsiteY9" fmla="*/ 3809998 h 3809998"/>
              <a:gd name="connsiteX10" fmla="*/ 840654 w 4230047"/>
              <a:gd name="connsiteY10" fmla="*/ 3790763 h 3809998"/>
              <a:gd name="connsiteX11" fmla="*/ 5750 w 4230047"/>
              <a:gd name="connsiteY11" fmla="*/ 2913921 h 3809998"/>
              <a:gd name="connsiteX12" fmla="*/ 819614 w 4230047"/>
              <a:gd name="connsiteY12" fmla="*/ 1008105 h 3809998"/>
              <a:gd name="connsiteX13" fmla="*/ 2183095 w 4230047"/>
              <a:gd name="connsiteY13" fmla="*/ 18 h 380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30047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8"/>
                </a:cubicBezTo>
                <a:cubicBezTo>
                  <a:pt x="3436611" y="1458213"/>
                  <a:pt x="3455517" y="1484325"/>
                  <a:pt x="3480109" y="1517586"/>
                </a:cubicBezTo>
                <a:cubicBezTo>
                  <a:pt x="3749371" y="1882737"/>
                  <a:pt x="4144039" y="2208821"/>
                  <a:pt x="4221130" y="2801399"/>
                </a:cubicBezTo>
                <a:lnTo>
                  <a:pt x="4230047" y="2899961"/>
                </a:lnTo>
                <a:lnTo>
                  <a:pt x="4230047" y="3224568"/>
                </a:lnTo>
                <a:lnTo>
                  <a:pt x="4220577" y="3329167"/>
                </a:lnTo>
                <a:cubicBezTo>
                  <a:pt x="4200561" y="3491518"/>
                  <a:pt x="4161725" y="3630719"/>
                  <a:pt x="4108028" y="3749750"/>
                </a:cubicBez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9" y="3656637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15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0">
            <a:extLst>
              <a:ext uri="{FF2B5EF4-FFF2-40B4-BE49-F238E27FC236}">
                <a16:creationId xmlns:a16="http://schemas.microsoft.com/office/drawing/2014/main" id="{368B2638-FA1E-41E2-9B2C-03BEFBE54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0" y="2269050"/>
            <a:ext cx="3810000" cy="2286000"/>
          </a:xfrm>
        </p:spPr>
        <p:txBody>
          <a:bodyPr>
            <a:normAutofit/>
          </a:bodyPr>
          <a:lstStyle/>
          <a:p>
            <a:pPr algn="l"/>
            <a:endParaRPr lang="en-US" sz="4400" dirty="0"/>
          </a:p>
        </p:txBody>
      </p:sp>
      <p:sp>
        <p:nvSpPr>
          <p:cNvPr id="13" name="Subtitle 21">
            <a:extLst>
              <a:ext uri="{FF2B5EF4-FFF2-40B4-BE49-F238E27FC236}">
                <a16:creationId xmlns:a16="http://schemas.microsoft.com/office/drawing/2014/main" id="{6865B251-150D-4D65-9390-CDECD91E6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571999"/>
            <a:ext cx="4594502" cy="1524000"/>
          </a:xfrm>
        </p:spPr>
        <p:txBody>
          <a:bodyPr anchor="b" anchorCtr="0"/>
          <a:lstStyle/>
          <a:p>
            <a:pPr algn="l"/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279B96F-4DCD-41B1-80AC-F06ECD712F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2915897" cy="3150803"/>
          </a:xfrm>
          <a:custGeom>
            <a:avLst/>
            <a:gdLst>
              <a:gd name="connsiteX0" fmla="*/ 0 w 2915897"/>
              <a:gd name="connsiteY0" fmla="*/ 0 h 3150803"/>
              <a:gd name="connsiteX1" fmla="*/ 2037171 w 2915897"/>
              <a:gd name="connsiteY1" fmla="*/ 0 h 3150803"/>
              <a:gd name="connsiteX2" fmla="*/ 2234023 w 2915897"/>
              <a:gd name="connsiteY2" fmla="*/ 188447 h 3150803"/>
              <a:gd name="connsiteX3" fmla="*/ 2442937 w 2915897"/>
              <a:gd name="connsiteY3" fmla="*/ 385917 h 3150803"/>
              <a:gd name="connsiteX4" fmla="*/ 2833858 w 2915897"/>
              <a:gd name="connsiteY4" fmla="*/ 927137 h 3150803"/>
              <a:gd name="connsiteX5" fmla="*/ 2858599 w 2915897"/>
              <a:gd name="connsiteY5" fmla="*/ 1740110 h 3150803"/>
              <a:gd name="connsiteX6" fmla="*/ 2478276 w 2915897"/>
              <a:gd name="connsiteY6" fmla="*/ 2549381 h 3150803"/>
              <a:gd name="connsiteX7" fmla="*/ 692855 w 2915897"/>
              <a:gd name="connsiteY7" fmla="*/ 3125784 h 3150803"/>
              <a:gd name="connsiteX8" fmla="*/ 71916 w 2915897"/>
              <a:gd name="connsiteY8" fmla="*/ 3033613 h 3150803"/>
              <a:gd name="connsiteX9" fmla="*/ 0 w 2915897"/>
              <a:gd name="connsiteY9" fmla="*/ 3010677 h 315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15897" h="3150803">
                <a:moveTo>
                  <a:pt x="0" y="0"/>
                </a:moveTo>
                <a:lnTo>
                  <a:pt x="2037171" y="0"/>
                </a:lnTo>
                <a:lnTo>
                  <a:pt x="2234023" y="188447"/>
                </a:lnTo>
                <a:cubicBezTo>
                  <a:pt x="2304388" y="255540"/>
                  <a:pt x="2374048" y="321538"/>
                  <a:pt x="2442937" y="385917"/>
                </a:cubicBezTo>
                <a:cubicBezTo>
                  <a:pt x="2635661" y="565992"/>
                  <a:pt x="2760928" y="746433"/>
                  <a:pt x="2833858" y="927137"/>
                </a:cubicBezTo>
                <a:cubicBezTo>
                  <a:pt x="2943221" y="1198077"/>
                  <a:pt x="2934665" y="1469402"/>
                  <a:pt x="2858599" y="1740110"/>
                </a:cubicBezTo>
                <a:cubicBezTo>
                  <a:pt x="2782532" y="2010817"/>
                  <a:pt x="2638953" y="2280908"/>
                  <a:pt x="2478276" y="2549381"/>
                </a:cubicBezTo>
                <a:cubicBezTo>
                  <a:pt x="2104926" y="3173402"/>
                  <a:pt x="1445175" y="3189854"/>
                  <a:pt x="692855" y="3125784"/>
                </a:cubicBezTo>
                <a:cubicBezTo>
                  <a:pt x="472468" y="3106996"/>
                  <a:pt x="261198" y="3087734"/>
                  <a:pt x="71916" y="3033613"/>
                </a:cubicBezTo>
                <a:lnTo>
                  <a:pt x="0" y="301067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8CF3283-37EB-40F7-B4D3-7321DE54FCF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4588" y="0"/>
            <a:ext cx="5820494" cy="2008700"/>
          </a:xfrm>
          <a:custGeom>
            <a:avLst/>
            <a:gdLst>
              <a:gd name="connsiteX0" fmla="*/ 331087 w 5820494"/>
              <a:gd name="connsiteY0" fmla="*/ 0 h 2008700"/>
              <a:gd name="connsiteX1" fmla="*/ 5820494 w 5820494"/>
              <a:gd name="connsiteY1" fmla="*/ 0 h 2008700"/>
              <a:gd name="connsiteX2" fmla="*/ 5709900 w 5820494"/>
              <a:gd name="connsiteY2" fmla="*/ 186453 h 2008700"/>
              <a:gd name="connsiteX3" fmla="*/ 4932484 w 5820494"/>
              <a:gd name="connsiteY3" fmla="*/ 1168818 h 2008700"/>
              <a:gd name="connsiteX4" fmla="*/ 3361811 w 5820494"/>
              <a:gd name="connsiteY4" fmla="*/ 1978465 h 2008700"/>
              <a:gd name="connsiteX5" fmla="*/ 286590 w 5820494"/>
              <a:gd name="connsiteY5" fmla="*/ 1153716 h 2008700"/>
              <a:gd name="connsiteX6" fmla="*/ 251826 w 5820494"/>
              <a:gd name="connsiteY6" fmla="*/ 76716 h 20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008700">
                <a:moveTo>
                  <a:pt x="331087" y="0"/>
                </a:moveTo>
                <a:lnTo>
                  <a:pt x="5820494" y="0"/>
                </a:lnTo>
                <a:lnTo>
                  <a:pt x="5709900" y="186453"/>
                </a:lnTo>
                <a:cubicBezTo>
                  <a:pt x="5432869" y="620391"/>
                  <a:pt x="5095500" y="1005368"/>
                  <a:pt x="4932484" y="1168818"/>
                </a:cubicBezTo>
                <a:cubicBezTo>
                  <a:pt x="4535940" y="1566140"/>
                  <a:pt x="3997053" y="1890549"/>
                  <a:pt x="3361811" y="1978465"/>
                </a:cubicBezTo>
                <a:cubicBezTo>
                  <a:pt x="2395334" y="2112506"/>
                  <a:pt x="953447" y="1794336"/>
                  <a:pt x="286590" y="1153716"/>
                </a:cubicBezTo>
                <a:cubicBezTo>
                  <a:pt x="-136161" y="747678"/>
                  <a:pt x="-42091" y="387037"/>
                  <a:pt x="251826" y="7671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D43413-F064-47FB-B053-5DCA096DAAF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134141"/>
            <a:ext cx="4548543" cy="3723859"/>
          </a:xfrm>
          <a:custGeom>
            <a:avLst/>
            <a:gdLst>
              <a:gd name="connsiteX0" fmla="*/ 3246912 w 4548543"/>
              <a:gd name="connsiteY0" fmla="*/ 458 h 3723859"/>
              <a:gd name="connsiteX1" fmla="*/ 4150879 w 4548543"/>
              <a:gd name="connsiteY1" fmla="*/ 378073 h 3723859"/>
              <a:gd name="connsiteX2" fmla="*/ 4548482 w 4548543"/>
              <a:gd name="connsiteY2" fmla="*/ 1568643 h 3723859"/>
              <a:gd name="connsiteX3" fmla="*/ 4028886 w 4548543"/>
              <a:gd name="connsiteY3" fmla="*/ 3710287 h 3723859"/>
              <a:gd name="connsiteX4" fmla="*/ 4021678 w 4548543"/>
              <a:gd name="connsiteY4" fmla="*/ 3723859 h 3723859"/>
              <a:gd name="connsiteX5" fmla="*/ 0 w 4548543"/>
              <a:gd name="connsiteY5" fmla="*/ 3723859 h 3723859"/>
              <a:gd name="connsiteX6" fmla="*/ 0 w 4548543"/>
              <a:gd name="connsiteY6" fmla="*/ 1455242 h 3723859"/>
              <a:gd name="connsiteX7" fmla="*/ 170674 w 4548543"/>
              <a:gd name="connsiteY7" fmla="*/ 1364030 h 3723859"/>
              <a:gd name="connsiteX8" fmla="*/ 371971 w 4548543"/>
              <a:gd name="connsiteY8" fmla="*/ 1257338 h 3723859"/>
              <a:gd name="connsiteX9" fmla="*/ 2579168 w 4548543"/>
              <a:gd name="connsiteY9" fmla="*/ 156654 h 3723859"/>
              <a:gd name="connsiteX10" fmla="*/ 3246912 w 4548543"/>
              <a:gd name="connsiteY10" fmla="*/ 458 h 372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8543" h="3723859">
                <a:moveTo>
                  <a:pt x="3246912" y="458"/>
                </a:moveTo>
                <a:cubicBezTo>
                  <a:pt x="3556014" y="-7452"/>
                  <a:pt x="3878293" y="85861"/>
                  <a:pt x="4150879" y="378073"/>
                </a:cubicBezTo>
                <a:cubicBezTo>
                  <a:pt x="4474410" y="725138"/>
                  <a:pt x="4551051" y="1187631"/>
                  <a:pt x="4548482" y="1568643"/>
                </a:cubicBezTo>
                <a:cubicBezTo>
                  <a:pt x="4543256" y="2340350"/>
                  <a:pt x="4346080" y="3076780"/>
                  <a:pt x="4028886" y="3710287"/>
                </a:cubicBezTo>
                <a:lnTo>
                  <a:pt x="4021678" y="3723859"/>
                </a:lnTo>
                <a:lnTo>
                  <a:pt x="0" y="3723859"/>
                </a:lnTo>
                <a:lnTo>
                  <a:pt x="0" y="1455242"/>
                </a:lnTo>
                <a:lnTo>
                  <a:pt x="170674" y="1364030"/>
                </a:lnTo>
                <a:cubicBezTo>
                  <a:pt x="240826" y="1327045"/>
                  <a:pt x="308382" y="1291596"/>
                  <a:pt x="371971" y="1257338"/>
                </a:cubicBezTo>
                <a:cubicBezTo>
                  <a:pt x="1092270" y="868657"/>
                  <a:pt x="1814145" y="480776"/>
                  <a:pt x="2579168" y="156654"/>
                </a:cubicBezTo>
                <a:cubicBezTo>
                  <a:pt x="2774058" y="73994"/>
                  <a:pt x="3006499" y="6609"/>
                  <a:pt x="3246912" y="45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1995BAA-F48C-452E-8FB3-2036819AAE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89048" y="314073"/>
            <a:ext cx="2302952" cy="5820494"/>
          </a:xfrm>
          <a:custGeom>
            <a:avLst/>
            <a:gdLst>
              <a:gd name="connsiteX0" fmla="*/ 2302952 w 2302952"/>
              <a:gd name="connsiteY0" fmla="*/ 0 h 5820494"/>
              <a:gd name="connsiteX1" fmla="*/ 2302951 w 2302952"/>
              <a:gd name="connsiteY1" fmla="*/ 5489408 h 5820494"/>
              <a:gd name="connsiteX2" fmla="*/ 2214998 w 2302952"/>
              <a:gd name="connsiteY2" fmla="*/ 5568668 h 5820494"/>
              <a:gd name="connsiteX3" fmla="*/ 980229 w 2302952"/>
              <a:gd name="connsiteY3" fmla="*/ 5533905 h 5820494"/>
              <a:gd name="connsiteX4" fmla="*/ 34664 w 2302952"/>
              <a:gd name="connsiteY4" fmla="*/ 2458684 h 5820494"/>
              <a:gd name="connsiteX5" fmla="*/ 962915 w 2302952"/>
              <a:gd name="connsiteY5" fmla="*/ 888011 h 5820494"/>
              <a:gd name="connsiteX6" fmla="*/ 2089185 w 2302952"/>
              <a:gd name="connsiteY6" fmla="*/ 110594 h 582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2952" h="5820494">
                <a:moveTo>
                  <a:pt x="2302952" y="0"/>
                </a:moveTo>
                <a:lnTo>
                  <a:pt x="2302951" y="5489408"/>
                </a:lnTo>
                <a:lnTo>
                  <a:pt x="2214998" y="5568668"/>
                </a:lnTo>
                <a:cubicBezTo>
                  <a:pt x="1859218" y="5862586"/>
                  <a:pt x="1445746" y="5956656"/>
                  <a:pt x="980229" y="5533905"/>
                </a:cubicBezTo>
                <a:cubicBezTo>
                  <a:pt x="245766" y="4867048"/>
                  <a:pt x="-119012" y="3425160"/>
                  <a:pt x="34664" y="2458684"/>
                </a:cubicBezTo>
                <a:cubicBezTo>
                  <a:pt x="135459" y="1823441"/>
                  <a:pt x="507389" y="1284554"/>
                  <a:pt x="962915" y="888011"/>
                </a:cubicBezTo>
                <a:cubicBezTo>
                  <a:pt x="1150308" y="724995"/>
                  <a:pt x="1591681" y="387625"/>
                  <a:pt x="2089185" y="11059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51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823866"/>
            <a:ext cx="1049528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9A1B6-942E-4825-A537-8A64B4D33E59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0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325DA79-98D3-4B75-A104-9B8CF2E5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21" y="1732785"/>
            <a:ext cx="5263199" cy="1524000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689288-6A1A-4457-8998-96D415487D0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51521" y="3269458"/>
            <a:ext cx="5344477" cy="3092449"/>
          </a:xfrm>
        </p:spPr>
        <p:txBody>
          <a:bodyPr anchor="ctr">
            <a:noAutofit/>
          </a:bodyPr>
          <a:lstStyle>
            <a:lvl1pPr>
              <a:defRPr sz="28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0670-83C4-4F45-B93B-0960A31FD562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0265BFC-F12F-4129-9A10-7A6D278A9C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35910" y="1"/>
            <a:ext cx="5756090" cy="3960681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56090" h="3960681">
                <a:moveTo>
                  <a:pt x="0" y="0"/>
                </a:moveTo>
                <a:lnTo>
                  <a:pt x="5756090" y="0"/>
                </a:lnTo>
                <a:lnTo>
                  <a:pt x="5756090" y="3463038"/>
                </a:lnTo>
                <a:lnTo>
                  <a:pt x="5558511" y="3561320"/>
                </a:lnTo>
                <a:cubicBezTo>
                  <a:pt x="4879339" y="3874528"/>
                  <a:pt x="4103797" y="4016776"/>
                  <a:pt x="3480391" y="3940416"/>
                </a:cubicBezTo>
                <a:cubicBezTo>
                  <a:pt x="2751968" y="3851461"/>
                  <a:pt x="2103010" y="3410677"/>
                  <a:pt x="1605774" y="2854397"/>
                </a:cubicBezTo>
                <a:cubicBezTo>
                  <a:pt x="1278696" y="2488237"/>
                  <a:pt x="377050" y="1320622"/>
                  <a:pt x="74389" y="325223"/>
                </a:cubicBezTo>
                <a:cubicBezTo>
                  <a:pt x="51690" y="250568"/>
                  <a:pt x="32361" y="176882"/>
                  <a:pt x="16895" y="10457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5CAD1C3-A879-4B95-B5C1-4D7B725EB7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28871" y="4949374"/>
            <a:ext cx="5796193" cy="1908627"/>
          </a:xfrm>
          <a:custGeom>
            <a:avLst/>
            <a:gdLst>
              <a:gd name="connsiteX0" fmla="*/ 3174283 w 5796193"/>
              <a:gd name="connsiteY0" fmla="*/ 18 h 1908627"/>
              <a:gd name="connsiteX1" fmla="*/ 5218462 w 5796193"/>
              <a:gd name="connsiteY1" fmla="*/ 1459807 h 1908627"/>
              <a:gd name="connsiteX2" fmla="*/ 5309125 w 5796193"/>
              <a:gd name="connsiteY2" fmla="*/ 1537598 h 1908627"/>
              <a:gd name="connsiteX3" fmla="*/ 5693890 w 5796193"/>
              <a:gd name="connsiteY3" fmla="*/ 1830997 h 1908627"/>
              <a:gd name="connsiteX4" fmla="*/ 5796193 w 5796193"/>
              <a:gd name="connsiteY4" fmla="*/ 1908627 h 1908627"/>
              <a:gd name="connsiteX5" fmla="*/ 0 w 5796193"/>
              <a:gd name="connsiteY5" fmla="*/ 1908627 h 1908627"/>
              <a:gd name="connsiteX6" fmla="*/ 36796 w 5796193"/>
              <a:gd name="connsiteY6" fmla="*/ 1862978 h 1908627"/>
              <a:gd name="connsiteX7" fmla="*/ 930039 w 5796193"/>
              <a:gd name="connsiteY7" fmla="*/ 1021399 h 1908627"/>
              <a:gd name="connsiteX8" fmla="*/ 3174283 w 5796193"/>
              <a:gd name="connsiteY8" fmla="*/ 18 h 190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6193" h="1908627">
                <a:moveTo>
                  <a:pt x="3174283" y="18"/>
                </a:moveTo>
                <a:cubicBezTo>
                  <a:pt x="3946119" y="-4705"/>
                  <a:pt x="4675803" y="959667"/>
                  <a:pt x="5218462" y="1459807"/>
                </a:cubicBezTo>
                <a:cubicBezTo>
                  <a:pt x="5237529" y="1477442"/>
                  <a:pt x="5268648" y="1503898"/>
                  <a:pt x="5309125" y="1537598"/>
                </a:cubicBezTo>
                <a:cubicBezTo>
                  <a:pt x="5427311" y="1636255"/>
                  <a:pt x="5560174" y="1732098"/>
                  <a:pt x="5693890" y="1830997"/>
                </a:cubicBezTo>
                <a:lnTo>
                  <a:pt x="5796193" y="1908627"/>
                </a:lnTo>
                <a:lnTo>
                  <a:pt x="0" y="1908627"/>
                </a:lnTo>
                <a:lnTo>
                  <a:pt x="36796" y="1862978"/>
                </a:lnTo>
                <a:cubicBezTo>
                  <a:pt x="326152" y="1521692"/>
                  <a:pt x="689989" y="1221705"/>
                  <a:pt x="930039" y="1021399"/>
                </a:cubicBezTo>
                <a:cubicBezTo>
                  <a:pt x="1540951" y="511494"/>
                  <a:pt x="2324829" y="5378"/>
                  <a:pt x="3174283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b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9AC3B5B-97EB-4572-B908-B1658101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74051" y="-22158"/>
            <a:ext cx="5517949" cy="4594156"/>
          </a:xfrm>
          <a:custGeom>
            <a:avLst/>
            <a:gdLst>
              <a:gd name="connsiteX0" fmla="*/ 0 w 5756090"/>
              <a:gd name="connsiteY0" fmla="*/ 0 h 3960681"/>
              <a:gd name="connsiteX1" fmla="*/ 5756090 w 5756090"/>
              <a:gd name="connsiteY1" fmla="*/ 0 h 3960681"/>
              <a:gd name="connsiteX2" fmla="*/ 5756090 w 5756090"/>
              <a:gd name="connsiteY2" fmla="*/ 3463038 h 3960681"/>
              <a:gd name="connsiteX3" fmla="*/ 5558511 w 5756090"/>
              <a:gd name="connsiteY3" fmla="*/ 3561320 h 3960681"/>
              <a:gd name="connsiteX4" fmla="*/ 3480391 w 5756090"/>
              <a:gd name="connsiteY4" fmla="*/ 3940416 h 3960681"/>
              <a:gd name="connsiteX5" fmla="*/ 1605774 w 5756090"/>
              <a:gd name="connsiteY5" fmla="*/ 2854397 h 3960681"/>
              <a:gd name="connsiteX6" fmla="*/ 74389 w 5756090"/>
              <a:gd name="connsiteY6" fmla="*/ 325223 h 3960681"/>
              <a:gd name="connsiteX7" fmla="*/ 16895 w 5756090"/>
              <a:gd name="connsiteY7" fmla="*/ 104576 h 3960681"/>
              <a:gd name="connsiteX0" fmla="*/ 5739463 w 5739463"/>
              <a:gd name="connsiteY0" fmla="*/ 0 h 3960681"/>
              <a:gd name="connsiteX1" fmla="*/ 5739463 w 5739463"/>
              <a:gd name="connsiteY1" fmla="*/ 3463038 h 3960681"/>
              <a:gd name="connsiteX2" fmla="*/ 5541884 w 5739463"/>
              <a:gd name="connsiteY2" fmla="*/ 3561320 h 3960681"/>
              <a:gd name="connsiteX3" fmla="*/ 3463764 w 5739463"/>
              <a:gd name="connsiteY3" fmla="*/ 3940416 h 3960681"/>
              <a:gd name="connsiteX4" fmla="*/ 1589147 w 5739463"/>
              <a:gd name="connsiteY4" fmla="*/ 2854397 h 3960681"/>
              <a:gd name="connsiteX5" fmla="*/ 57762 w 5739463"/>
              <a:gd name="connsiteY5" fmla="*/ 325223 h 3960681"/>
              <a:gd name="connsiteX6" fmla="*/ 268 w 5739463"/>
              <a:gd name="connsiteY6" fmla="*/ 104576 h 3960681"/>
              <a:gd name="connsiteX7" fmla="*/ 79475 w 5739463"/>
              <a:gd name="connsiteY7" fmla="*/ 79214 h 3960681"/>
              <a:gd name="connsiteX0" fmla="*/ 5739195 w 5739195"/>
              <a:gd name="connsiteY0" fmla="*/ 0 h 3960681"/>
              <a:gd name="connsiteX1" fmla="*/ 5739195 w 5739195"/>
              <a:gd name="connsiteY1" fmla="*/ 3463038 h 3960681"/>
              <a:gd name="connsiteX2" fmla="*/ 5541616 w 5739195"/>
              <a:gd name="connsiteY2" fmla="*/ 3561320 h 3960681"/>
              <a:gd name="connsiteX3" fmla="*/ 3463496 w 5739195"/>
              <a:gd name="connsiteY3" fmla="*/ 3940416 h 3960681"/>
              <a:gd name="connsiteX4" fmla="*/ 1588879 w 5739195"/>
              <a:gd name="connsiteY4" fmla="*/ 2854397 h 3960681"/>
              <a:gd name="connsiteX5" fmla="*/ 57494 w 5739195"/>
              <a:gd name="connsiteY5" fmla="*/ 325223 h 3960681"/>
              <a:gd name="connsiteX6" fmla="*/ 0 w 5739195"/>
              <a:gd name="connsiteY6" fmla="*/ 104576 h 3960681"/>
              <a:gd name="connsiteX0" fmla="*/ 5739195 w 5739195"/>
              <a:gd name="connsiteY0" fmla="*/ 3358462 h 3856105"/>
              <a:gd name="connsiteX1" fmla="*/ 5541616 w 5739195"/>
              <a:gd name="connsiteY1" fmla="*/ 3456744 h 3856105"/>
              <a:gd name="connsiteX2" fmla="*/ 3463496 w 5739195"/>
              <a:gd name="connsiteY2" fmla="*/ 3835840 h 3856105"/>
              <a:gd name="connsiteX3" fmla="*/ 1588879 w 5739195"/>
              <a:gd name="connsiteY3" fmla="*/ 2749821 h 3856105"/>
              <a:gd name="connsiteX4" fmla="*/ 57494 w 5739195"/>
              <a:gd name="connsiteY4" fmla="*/ 220647 h 3856105"/>
              <a:gd name="connsiteX5" fmla="*/ 0 w 5739195"/>
              <a:gd name="connsiteY5" fmla="*/ 0 h 3856105"/>
              <a:gd name="connsiteX0" fmla="*/ 5799259 w 5799259"/>
              <a:gd name="connsiteY0" fmla="*/ 3482233 h 3979876"/>
              <a:gd name="connsiteX1" fmla="*/ 5601680 w 5799259"/>
              <a:gd name="connsiteY1" fmla="*/ 3580515 h 3979876"/>
              <a:gd name="connsiteX2" fmla="*/ 3523560 w 5799259"/>
              <a:gd name="connsiteY2" fmla="*/ 3959611 h 3979876"/>
              <a:gd name="connsiteX3" fmla="*/ 1648943 w 5799259"/>
              <a:gd name="connsiteY3" fmla="*/ 2873592 h 3979876"/>
              <a:gd name="connsiteX4" fmla="*/ 117558 w 5799259"/>
              <a:gd name="connsiteY4" fmla="*/ 344418 h 3979876"/>
              <a:gd name="connsiteX5" fmla="*/ 0 w 5799259"/>
              <a:gd name="connsiteY5" fmla="*/ 0 h 39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9259" h="3979876">
                <a:moveTo>
                  <a:pt x="5799259" y="3482233"/>
                </a:moveTo>
                <a:lnTo>
                  <a:pt x="5601680" y="3580515"/>
                </a:lnTo>
                <a:cubicBezTo>
                  <a:pt x="4922508" y="3893723"/>
                  <a:pt x="4146966" y="4035971"/>
                  <a:pt x="3523560" y="3959611"/>
                </a:cubicBezTo>
                <a:cubicBezTo>
                  <a:pt x="2795137" y="3870656"/>
                  <a:pt x="2146179" y="3429872"/>
                  <a:pt x="1648943" y="2873592"/>
                </a:cubicBezTo>
                <a:cubicBezTo>
                  <a:pt x="1321865" y="2507432"/>
                  <a:pt x="420219" y="1339817"/>
                  <a:pt x="117558" y="344418"/>
                </a:cubicBezTo>
                <a:cubicBezTo>
                  <a:pt x="94859" y="269763"/>
                  <a:pt x="15466" y="72306"/>
                  <a:pt x="0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35761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1555E13C-150D-496C-9F53-468F2C948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3" y="765930"/>
            <a:ext cx="10000488" cy="134526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1FE0-FEFC-4F9D-84B5-71545E07E62B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9106F4-7E32-4FF6-96C2-AEDF5C52F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0978" y="2085219"/>
            <a:ext cx="2299137" cy="2531684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E474408-DB73-4EA7-AD23-90BEF0E42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7583" y="2234914"/>
            <a:ext cx="2104785" cy="223115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6083F6A-399B-48F1-8504-4E2E5DF89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525455" y="2246654"/>
            <a:ext cx="2203433" cy="2129303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AFF428B-F281-4A21-BB33-FC14F2D9C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75489" y="2078498"/>
            <a:ext cx="2503365" cy="24656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9A835EC-64A4-410D-8455-F71FCBF23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096032" y="2093524"/>
            <a:ext cx="2372066" cy="2578683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F3EA8FF-EF64-46BE-85C1-CD234175F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6196878" y="2245998"/>
            <a:ext cx="2171549" cy="2272576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D4A1BDD-165B-40C1-80E7-4E2915961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821239" y="2234766"/>
            <a:ext cx="2231314" cy="2232590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9D8042-BB75-44E9-8789-7F3FDEF8C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669375" y="2058453"/>
            <a:ext cx="2535041" cy="258521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Picture Placeholder 24">
            <a:extLst>
              <a:ext uri="{FF2B5EF4-FFF2-40B4-BE49-F238E27FC236}">
                <a16:creationId xmlns:a16="http://schemas.microsoft.com/office/drawing/2014/main" id="{FD87B2A7-C62E-4B54-BF5F-9A4F8FD28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9304" y="2388000"/>
            <a:ext cx="1841341" cy="1951895"/>
          </a:xfrm>
          <a:custGeom>
            <a:avLst/>
            <a:gdLst>
              <a:gd name="connsiteX0" fmla="*/ 943962 w 1841341"/>
              <a:gd name="connsiteY0" fmla="*/ 1198 h 1951895"/>
              <a:gd name="connsiteX1" fmla="*/ 1149516 w 1841341"/>
              <a:gd name="connsiteY1" fmla="*/ 25582 h 1951895"/>
              <a:gd name="connsiteX2" fmla="*/ 1419855 w 1841341"/>
              <a:gd name="connsiteY2" fmla="*/ 180925 h 1951895"/>
              <a:gd name="connsiteX3" fmla="*/ 1633609 w 1841341"/>
              <a:gd name="connsiteY3" fmla="*/ 527878 h 1951895"/>
              <a:gd name="connsiteX4" fmla="*/ 1672914 w 1841341"/>
              <a:gd name="connsiteY4" fmla="*/ 602680 h 1951895"/>
              <a:gd name="connsiteX5" fmla="*/ 1832115 w 1841341"/>
              <a:gd name="connsiteY5" fmla="*/ 1185791 h 1951895"/>
              <a:gd name="connsiteX6" fmla="*/ 1278832 w 1841341"/>
              <a:gd name="connsiteY6" fmla="*/ 1806981 h 1951895"/>
              <a:gd name="connsiteX7" fmla="*/ 1156963 w 1841341"/>
              <a:gd name="connsiteY7" fmla="*/ 1861067 h 1951895"/>
              <a:gd name="connsiteX8" fmla="*/ 789390 w 1841341"/>
              <a:gd name="connsiteY8" fmla="*/ 1944198 h 1951895"/>
              <a:gd name="connsiteX9" fmla="*/ 440403 w 1841341"/>
              <a:gd name="connsiteY9" fmla="*/ 1783988 h 1951895"/>
              <a:gd name="connsiteX10" fmla="*/ 172515 w 1841341"/>
              <a:gd name="connsiteY10" fmla="*/ 1475925 h 1951895"/>
              <a:gd name="connsiteX11" fmla="*/ 21688 w 1841341"/>
              <a:gd name="connsiteY11" fmla="*/ 1076077 h 1951895"/>
              <a:gd name="connsiteX12" fmla="*/ 17942 w 1841341"/>
              <a:gd name="connsiteY12" fmla="*/ 657967 h 1951895"/>
              <a:gd name="connsiteX13" fmla="*/ 156475 w 1841341"/>
              <a:gd name="connsiteY13" fmla="*/ 327024 h 1951895"/>
              <a:gd name="connsiteX14" fmla="*/ 402707 w 1841341"/>
              <a:gd name="connsiteY14" fmla="*/ 113619 h 1951895"/>
              <a:gd name="connsiteX15" fmla="*/ 943962 w 1841341"/>
              <a:gd name="connsiteY15" fmla="*/ 1198 h 195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41341" h="1951895">
                <a:moveTo>
                  <a:pt x="943962" y="1198"/>
                </a:moveTo>
                <a:cubicBezTo>
                  <a:pt x="1011149" y="4081"/>
                  <a:pt x="1079921" y="12180"/>
                  <a:pt x="1149516" y="25582"/>
                </a:cubicBezTo>
                <a:cubicBezTo>
                  <a:pt x="1260583" y="46971"/>
                  <a:pt x="1343948" y="94895"/>
                  <a:pt x="1419855" y="180925"/>
                </a:cubicBezTo>
                <a:cubicBezTo>
                  <a:pt x="1499259" y="270915"/>
                  <a:pt x="1564524" y="395723"/>
                  <a:pt x="1633609" y="527878"/>
                </a:cubicBezTo>
                <a:cubicBezTo>
                  <a:pt x="1646334" y="552257"/>
                  <a:pt x="1659519" y="577450"/>
                  <a:pt x="1672914" y="602680"/>
                </a:cubicBezTo>
                <a:cubicBezTo>
                  <a:pt x="1792788" y="828529"/>
                  <a:pt x="1868654" y="991130"/>
                  <a:pt x="1832115" y="1185791"/>
                </a:cubicBezTo>
                <a:cubicBezTo>
                  <a:pt x="1776443" y="1482394"/>
                  <a:pt x="1610980" y="1668181"/>
                  <a:pt x="1278832" y="1806981"/>
                </a:cubicBezTo>
                <a:cubicBezTo>
                  <a:pt x="1235359" y="1825142"/>
                  <a:pt x="1195494" y="1843403"/>
                  <a:pt x="1156963" y="1861067"/>
                </a:cubicBezTo>
                <a:cubicBezTo>
                  <a:pt x="997211" y="1934265"/>
                  <a:pt x="914877" y="1968364"/>
                  <a:pt x="789390" y="1944198"/>
                </a:cubicBezTo>
                <a:cubicBezTo>
                  <a:pt x="664790" y="1920202"/>
                  <a:pt x="547378" y="1866278"/>
                  <a:pt x="440403" y="1783988"/>
                </a:cubicBezTo>
                <a:cubicBezTo>
                  <a:pt x="335760" y="1703473"/>
                  <a:pt x="245599" y="1599808"/>
                  <a:pt x="172515" y="1475925"/>
                </a:cubicBezTo>
                <a:cubicBezTo>
                  <a:pt x="100651" y="1354155"/>
                  <a:pt x="48481" y="1215915"/>
                  <a:pt x="21688" y="1076077"/>
                </a:cubicBezTo>
                <a:cubicBezTo>
                  <a:pt x="-5923" y="932454"/>
                  <a:pt x="-7167" y="791734"/>
                  <a:pt x="17942" y="657967"/>
                </a:cubicBezTo>
                <a:cubicBezTo>
                  <a:pt x="41621" y="531815"/>
                  <a:pt x="88250" y="420494"/>
                  <a:pt x="156475" y="327024"/>
                </a:cubicBezTo>
                <a:cubicBezTo>
                  <a:pt x="220451" y="239434"/>
                  <a:pt x="303307" y="167639"/>
                  <a:pt x="402707" y="113619"/>
                </a:cubicBezTo>
                <a:cubicBezTo>
                  <a:pt x="555118" y="30826"/>
                  <a:pt x="742403" y="-7453"/>
                  <a:pt x="943962" y="1198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A44E03C4-C446-4889-8A6A-D464581B76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8070" y="4735308"/>
            <a:ext cx="2299136" cy="557784"/>
          </a:xfrm>
        </p:spPr>
        <p:txBody>
          <a:bodyPr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n-US" dirty="0"/>
              <a:t>Name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898BDCCC-2240-4BF9-BECF-3E5D269BAC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8070" y="5312140"/>
            <a:ext cx="2299136" cy="602885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Picture Placeholder 28">
            <a:extLst>
              <a:ext uri="{FF2B5EF4-FFF2-40B4-BE49-F238E27FC236}">
                <a16:creationId xmlns:a16="http://schemas.microsoft.com/office/drawing/2014/main" id="{68937F96-27E1-49C1-8CF4-44DDAD9DAB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3803" y="2374487"/>
            <a:ext cx="1927641" cy="1862790"/>
          </a:xfrm>
          <a:custGeom>
            <a:avLst/>
            <a:gdLst>
              <a:gd name="connsiteX0" fmla="*/ 930108 w 1927641"/>
              <a:gd name="connsiteY0" fmla="*/ 0 h 1862790"/>
              <a:gd name="connsiteX1" fmla="*/ 1465794 w 1927641"/>
              <a:gd name="connsiteY1" fmla="*/ 261567 h 1862790"/>
              <a:gd name="connsiteX2" fmla="*/ 1530987 w 1927641"/>
              <a:gd name="connsiteY2" fmla="*/ 313506 h 1862790"/>
              <a:gd name="connsiteX3" fmla="*/ 1827495 w 1927641"/>
              <a:gd name="connsiteY3" fmla="*/ 585028 h 1862790"/>
              <a:gd name="connsiteX4" fmla="*/ 1927641 w 1927641"/>
              <a:gd name="connsiteY4" fmla="*/ 876627 h 1862790"/>
              <a:gd name="connsiteX5" fmla="*/ 1702819 w 1927641"/>
              <a:gd name="connsiteY5" fmla="*/ 1587653 h 1862790"/>
              <a:gd name="connsiteX6" fmla="*/ 1449910 w 1927641"/>
              <a:gd name="connsiteY6" fmla="*/ 1788391 h 1862790"/>
              <a:gd name="connsiteX7" fmla="*/ 1103141 w 1927641"/>
              <a:gd name="connsiteY7" fmla="*/ 1862790 h 1862790"/>
              <a:gd name="connsiteX8" fmla="*/ 698418 w 1927641"/>
              <a:gd name="connsiteY8" fmla="*/ 1782734 h 1862790"/>
              <a:gd name="connsiteX9" fmla="*/ 338868 w 1927641"/>
              <a:gd name="connsiteY9" fmla="*/ 1562811 h 1862790"/>
              <a:gd name="connsiteX10" fmla="*/ 90178 w 1927641"/>
              <a:gd name="connsiteY10" fmla="*/ 1245689 h 1862790"/>
              <a:gd name="connsiteX11" fmla="*/ 0 w 1927641"/>
              <a:gd name="connsiteY11" fmla="*/ 876627 h 1862790"/>
              <a:gd name="connsiteX12" fmla="*/ 149248 w 1927641"/>
              <a:gd name="connsiteY12" fmla="*/ 533940 h 1862790"/>
              <a:gd name="connsiteX13" fmla="*/ 224450 w 1927641"/>
              <a:gd name="connsiteY13" fmla="*/ 425169 h 1862790"/>
              <a:gd name="connsiteX14" fmla="*/ 930108 w 1927641"/>
              <a:gd name="connsiteY14" fmla="*/ 0 h 186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27641" h="1862790">
                <a:moveTo>
                  <a:pt x="930108" y="0"/>
                </a:moveTo>
                <a:cubicBezTo>
                  <a:pt x="1125684" y="0"/>
                  <a:pt x="1269183" y="103581"/>
                  <a:pt x="1465794" y="261567"/>
                </a:cubicBezTo>
                <a:cubicBezTo>
                  <a:pt x="1487758" y="279220"/>
                  <a:pt x="1509724" y="296661"/>
                  <a:pt x="1530987" y="313506"/>
                </a:cubicBezTo>
                <a:cubicBezTo>
                  <a:pt x="1646231" y="404920"/>
                  <a:pt x="1755063" y="491273"/>
                  <a:pt x="1827495" y="585028"/>
                </a:cubicBezTo>
                <a:cubicBezTo>
                  <a:pt x="1896741" y="674655"/>
                  <a:pt x="1927641" y="764581"/>
                  <a:pt x="1927641" y="876627"/>
                </a:cubicBezTo>
                <a:cubicBezTo>
                  <a:pt x="1927641" y="1157465"/>
                  <a:pt x="1847806" y="1409971"/>
                  <a:pt x="1702819" y="1587653"/>
                </a:cubicBezTo>
                <a:cubicBezTo>
                  <a:pt x="1631877" y="1674559"/>
                  <a:pt x="1546788" y="1742110"/>
                  <a:pt x="1449910" y="1788391"/>
                </a:cubicBezTo>
                <a:cubicBezTo>
                  <a:pt x="1346536" y="1837735"/>
                  <a:pt x="1229885" y="1862790"/>
                  <a:pt x="1103141" y="1862790"/>
                </a:cubicBezTo>
                <a:cubicBezTo>
                  <a:pt x="968744" y="1862790"/>
                  <a:pt x="832527" y="1835863"/>
                  <a:pt x="698418" y="1782734"/>
                </a:cubicBezTo>
                <a:cubicBezTo>
                  <a:pt x="567827" y="1731092"/>
                  <a:pt x="443523" y="1655034"/>
                  <a:pt x="338868" y="1562811"/>
                </a:cubicBezTo>
                <a:cubicBezTo>
                  <a:pt x="232393" y="1469013"/>
                  <a:pt x="148710" y="1362286"/>
                  <a:pt x="90178" y="1245689"/>
                </a:cubicBezTo>
                <a:cubicBezTo>
                  <a:pt x="30362" y="1126497"/>
                  <a:pt x="0" y="1002327"/>
                  <a:pt x="0" y="876627"/>
                </a:cubicBezTo>
                <a:cubicBezTo>
                  <a:pt x="0" y="750033"/>
                  <a:pt x="48440" y="676102"/>
                  <a:pt x="149248" y="533940"/>
                </a:cubicBezTo>
                <a:cubicBezTo>
                  <a:pt x="173571" y="499653"/>
                  <a:pt x="198722" y="464177"/>
                  <a:pt x="224450" y="425169"/>
                </a:cubicBezTo>
                <a:cubicBezTo>
                  <a:pt x="421062" y="127147"/>
                  <a:pt x="632109" y="0"/>
                  <a:pt x="93010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8B4F62E2-011C-4BC3-B545-42D8C5D1C0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45285" y="4735308"/>
            <a:ext cx="2299136" cy="557784"/>
          </a:xfrm>
        </p:spPr>
        <p:txBody>
          <a:bodyPr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8265EB5-C710-46C7-8816-3B113860B8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45285" y="5312140"/>
            <a:ext cx="2299136" cy="602885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Picture Placeholder 31">
            <a:extLst>
              <a:ext uri="{FF2B5EF4-FFF2-40B4-BE49-F238E27FC236}">
                <a16:creationId xmlns:a16="http://schemas.microsoft.com/office/drawing/2014/main" id="{7B8FE200-2B7E-4E89-90F3-E9F9EC7500F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2191" y="2374487"/>
            <a:ext cx="1899747" cy="1988131"/>
          </a:xfrm>
          <a:custGeom>
            <a:avLst/>
            <a:gdLst>
              <a:gd name="connsiteX0" fmla="*/ 925844 w 1899747"/>
              <a:gd name="connsiteY0" fmla="*/ 1220 h 1988131"/>
              <a:gd name="connsiteX1" fmla="*/ 1484268 w 1899747"/>
              <a:gd name="connsiteY1" fmla="*/ 115729 h 1988131"/>
              <a:gd name="connsiteX2" fmla="*/ 1738310 w 1899747"/>
              <a:gd name="connsiteY2" fmla="*/ 333096 h 1988131"/>
              <a:gd name="connsiteX3" fmla="*/ 1881237 w 1899747"/>
              <a:gd name="connsiteY3" fmla="*/ 670182 h 1988131"/>
              <a:gd name="connsiteX4" fmla="*/ 1877373 w 1899747"/>
              <a:gd name="connsiteY4" fmla="*/ 1096054 h 1988131"/>
              <a:gd name="connsiteX5" fmla="*/ 1721762 w 1899747"/>
              <a:gd name="connsiteY5" fmla="*/ 1503326 h 1988131"/>
              <a:gd name="connsiteX6" fmla="*/ 1445376 w 1899747"/>
              <a:gd name="connsiteY6" fmla="*/ 1817108 h 1988131"/>
              <a:gd name="connsiteX7" fmla="*/ 1085319 w 1899747"/>
              <a:gd name="connsiteY7" fmla="*/ 1980291 h 1988131"/>
              <a:gd name="connsiteX8" fmla="*/ 706086 w 1899747"/>
              <a:gd name="connsiteY8" fmla="*/ 1895617 h 1988131"/>
              <a:gd name="connsiteX9" fmla="*/ 580352 w 1899747"/>
              <a:gd name="connsiteY9" fmla="*/ 1840527 h 1988131"/>
              <a:gd name="connsiteX10" fmla="*/ 9519 w 1899747"/>
              <a:gd name="connsiteY10" fmla="*/ 1207805 h 1988131"/>
              <a:gd name="connsiteX11" fmla="*/ 173770 w 1899747"/>
              <a:gd name="connsiteY11" fmla="*/ 613870 h 1988131"/>
              <a:gd name="connsiteX12" fmla="*/ 214321 w 1899747"/>
              <a:gd name="connsiteY12" fmla="*/ 537679 h 1988131"/>
              <a:gd name="connsiteX13" fmla="*/ 434855 w 1899747"/>
              <a:gd name="connsiteY13" fmla="*/ 184284 h 1988131"/>
              <a:gd name="connsiteX14" fmla="*/ 713770 w 1899747"/>
              <a:gd name="connsiteY14" fmla="*/ 26058 h 1988131"/>
              <a:gd name="connsiteX15" fmla="*/ 925844 w 1899747"/>
              <a:gd name="connsiteY15" fmla="*/ 1220 h 1988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747" h="1988131">
                <a:moveTo>
                  <a:pt x="925844" y="1220"/>
                </a:moveTo>
                <a:cubicBezTo>
                  <a:pt x="1133796" y="-7591"/>
                  <a:pt x="1327023" y="31400"/>
                  <a:pt x="1484268" y="115729"/>
                </a:cubicBezTo>
                <a:cubicBezTo>
                  <a:pt x="1586821" y="170751"/>
                  <a:pt x="1672305" y="243880"/>
                  <a:pt x="1738310" y="333096"/>
                </a:cubicBezTo>
                <a:cubicBezTo>
                  <a:pt x="1808699" y="428301"/>
                  <a:pt x="1856807" y="541689"/>
                  <a:pt x="1881237" y="670182"/>
                </a:cubicBezTo>
                <a:cubicBezTo>
                  <a:pt x="1907142" y="806433"/>
                  <a:pt x="1905859" y="949765"/>
                  <a:pt x="1877373" y="1096054"/>
                </a:cubicBezTo>
                <a:cubicBezTo>
                  <a:pt x="1849730" y="1238488"/>
                  <a:pt x="1795905" y="1379295"/>
                  <a:pt x="1721762" y="1503326"/>
                </a:cubicBezTo>
                <a:cubicBezTo>
                  <a:pt x="1646358" y="1629508"/>
                  <a:pt x="1553338" y="1735098"/>
                  <a:pt x="1445376" y="1817108"/>
                </a:cubicBezTo>
                <a:cubicBezTo>
                  <a:pt x="1335008" y="1900925"/>
                  <a:pt x="1213872" y="1955850"/>
                  <a:pt x="1085319" y="1980291"/>
                </a:cubicBezTo>
                <a:cubicBezTo>
                  <a:pt x="955852" y="2004906"/>
                  <a:pt x="870906" y="1970174"/>
                  <a:pt x="706086" y="1895617"/>
                </a:cubicBezTo>
                <a:cubicBezTo>
                  <a:pt x="666333" y="1877626"/>
                  <a:pt x="625204" y="1859026"/>
                  <a:pt x="580352" y="1840527"/>
                </a:cubicBezTo>
                <a:cubicBezTo>
                  <a:pt x="237669" y="1699150"/>
                  <a:pt x="66957" y="1509914"/>
                  <a:pt x="9519" y="1207805"/>
                </a:cubicBezTo>
                <a:cubicBezTo>
                  <a:pt x="-28179" y="1009531"/>
                  <a:pt x="50093" y="843911"/>
                  <a:pt x="173770" y="613870"/>
                </a:cubicBezTo>
                <a:cubicBezTo>
                  <a:pt x="187589" y="588170"/>
                  <a:pt x="201192" y="562511"/>
                  <a:pt x="214321" y="537679"/>
                </a:cubicBezTo>
                <a:cubicBezTo>
                  <a:pt x="285598" y="403070"/>
                  <a:pt x="352934" y="275945"/>
                  <a:pt x="434855" y="184284"/>
                </a:cubicBezTo>
                <a:cubicBezTo>
                  <a:pt x="513170" y="96656"/>
                  <a:pt x="599180" y="47844"/>
                  <a:pt x="713770" y="26058"/>
                </a:cubicBezTo>
                <a:cubicBezTo>
                  <a:pt x="785572" y="12407"/>
                  <a:pt x="856526" y="4158"/>
                  <a:pt x="925844" y="122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1A1C005-8783-4E18-B3C6-599A2CBC7E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62558" y="4735308"/>
            <a:ext cx="2299136" cy="557784"/>
          </a:xfrm>
        </p:spPr>
        <p:txBody>
          <a:bodyPr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BE9A3D5B-EC8F-4A64-BB06-F697506D31D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62558" y="5312140"/>
            <a:ext cx="2299136" cy="602885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34">
            <a:extLst>
              <a:ext uri="{FF2B5EF4-FFF2-40B4-BE49-F238E27FC236}">
                <a16:creationId xmlns:a16="http://schemas.microsoft.com/office/drawing/2014/main" id="{8201F6F8-BF7C-4F3A-8B60-C8D2624630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0878" y="2373917"/>
            <a:ext cx="1952033" cy="1953149"/>
          </a:xfrm>
          <a:custGeom>
            <a:avLst/>
            <a:gdLst>
              <a:gd name="connsiteX0" fmla="*/ 834934 w 1952033"/>
              <a:gd name="connsiteY0" fmla="*/ 0 h 1953149"/>
              <a:gd name="connsiteX1" fmla="*/ 1244777 w 1952033"/>
              <a:gd name="connsiteY1" fmla="*/ 83940 h 1953149"/>
              <a:gd name="connsiteX2" fmla="*/ 1608877 w 1952033"/>
              <a:gd name="connsiteY2" fmla="*/ 314531 h 1953149"/>
              <a:gd name="connsiteX3" fmla="*/ 1860714 w 1952033"/>
              <a:gd name="connsiteY3" fmla="*/ 647036 h 1953149"/>
              <a:gd name="connsiteX4" fmla="*/ 1952033 w 1952033"/>
              <a:gd name="connsiteY4" fmla="*/ 1033999 h 1953149"/>
              <a:gd name="connsiteX5" fmla="*/ 1800896 w 1952033"/>
              <a:gd name="connsiteY5" fmla="*/ 1393310 h 1953149"/>
              <a:gd name="connsiteX6" fmla="*/ 1724743 w 1952033"/>
              <a:gd name="connsiteY6" fmla="*/ 1507357 h 1953149"/>
              <a:gd name="connsiteX7" fmla="*/ 1010156 w 1952033"/>
              <a:gd name="connsiteY7" fmla="*/ 1953149 h 1953149"/>
              <a:gd name="connsiteX8" fmla="*/ 467692 w 1952033"/>
              <a:gd name="connsiteY8" fmla="*/ 1678894 h 1953149"/>
              <a:gd name="connsiteX9" fmla="*/ 401674 w 1952033"/>
              <a:gd name="connsiteY9" fmla="*/ 1624436 h 1953149"/>
              <a:gd name="connsiteX10" fmla="*/ 101413 w 1952033"/>
              <a:gd name="connsiteY10" fmla="*/ 1339743 h 1953149"/>
              <a:gd name="connsiteX11" fmla="*/ 0 w 1952033"/>
              <a:gd name="connsiteY11" fmla="*/ 1033999 h 1953149"/>
              <a:gd name="connsiteX12" fmla="*/ 227668 w 1952033"/>
              <a:gd name="connsiteY12" fmla="*/ 288483 h 1953149"/>
              <a:gd name="connsiteX13" fmla="*/ 483777 w 1952033"/>
              <a:gd name="connsiteY13" fmla="*/ 78009 h 1953149"/>
              <a:gd name="connsiteX14" fmla="*/ 834934 w 1952033"/>
              <a:gd name="connsiteY14" fmla="*/ 0 h 195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52033" h="1953149">
                <a:moveTo>
                  <a:pt x="834934" y="0"/>
                </a:moveTo>
                <a:cubicBezTo>
                  <a:pt x="971031" y="0"/>
                  <a:pt x="1108972" y="28233"/>
                  <a:pt x="1244777" y="83940"/>
                </a:cubicBezTo>
                <a:cubicBezTo>
                  <a:pt x="1377021" y="138088"/>
                  <a:pt x="1502898" y="217834"/>
                  <a:pt x="1608877" y="314531"/>
                </a:cubicBezTo>
                <a:cubicBezTo>
                  <a:pt x="1716700" y="412878"/>
                  <a:pt x="1801441" y="524782"/>
                  <a:pt x="1860714" y="647036"/>
                </a:cubicBezTo>
                <a:cubicBezTo>
                  <a:pt x="1921287" y="772009"/>
                  <a:pt x="1952033" y="902202"/>
                  <a:pt x="1952033" y="1033999"/>
                </a:cubicBezTo>
                <a:cubicBezTo>
                  <a:pt x="1952033" y="1166735"/>
                  <a:pt x="1902980" y="1244252"/>
                  <a:pt x="1800896" y="1393310"/>
                </a:cubicBezTo>
                <a:cubicBezTo>
                  <a:pt x="1776266" y="1429260"/>
                  <a:pt x="1750797" y="1466457"/>
                  <a:pt x="1724743" y="1507357"/>
                </a:cubicBezTo>
                <a:cubicBezTo>
                  <a:pt x="1525643" y="1819835"/>
                  <a:pt x="1311925" y="1953149"/>
                  <a:pt x="1010156" y="1953149"/>
                </a:cubicBezTo>
                <a:cubicBezTo>
                  <a:pt x="812105" y="1953149"/>
                  <a:pt x="666791" y="1844544"/>
                  <a:pt x="467692" y="1678894"/>
                </a:cubicBezTo>
                <a:cubicBezTo>
                  <a:pt x="445449" y="1660385"/>
                  <a:pt x="423206" y="1642098"/>
                  <a:pt x="401674" y="1624436"/>
                </a:cubicBezTo>
                <a:cubicBezTo>
                  <a:pt x="284972" y="1528587"/>
                  <a:pt x="174762" y="1438046"/>
                  <a:pt x="101413" y="1339743"/>
                </a:cubicBezTo>
                <a:cubicBezTo>
                  <a:pt x="31291" y="1245768"/>
                  <a:pt x="0" y="1151481"/>
                  <a:pt x="0" y="1033999"/>
                </a:cubicBezTo>
                <a:cubicBezTo>
                  <a:pt x="0" y="739540"/>
                  <a:pt x="80846" y="474784"/>
                  <a:pt x="227668" y="288483"/>
                </a:cubicBezTo>
                <a:cubicBezTo>
                  <a:pt x="299507" y="197362"/>
                  <a:pt x="385673" y="126535"/>
                  <a:pt x="483777" y="78009"/>
                </a:cubicBezTo>
                <a:cubicBezTo>
                  <a:pt x="588458" y="26271"/>
                  <a:pt x="706585" y="0"/>
                  <a:pt x="834934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DC4743B1-EFFF-41A0-9B71-BA682DEA6BE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45983" y="4735308"/>
            <a:ext cx="2299136" cy="557784"/>
          </a:xfrm>
        </p:spPr>
        <p:txBody>
          <a:bodyPr/>
          <a:lstStyle>
            <a:lvl1pPr marL="0" algn="ctr">
              <a:lnSpc>
                <a:spcPts val="1800"/>
              </a:lnSpc>
              <a:spcBef>
                <a:spcPts val="0"/>
              </a:spcBef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3E67B36-FF15-486B-A34D-9EC0A6AD246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45983" y="5312140"/>
            <a:ext cx="2299136" cy="602885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6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2 column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1BE36-27B6-4A11-9973-98734E9E2580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AFFB3B-DDD9-4451-A445-1716F21B5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72835" y="0"/>
            <a:ext cx="4154519" cy="1314451"/>
            <a:chOff x="5872835" y="0"/>
            <a:chExt cx="4154519" cy="1314451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B9FEA5-95BE-43A3-A0DC-93B8477BC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5872835" y="0"/>
              <a:ext cx="3991773" cy="1314450"/>
            </a:xfrm>
            <a:custGeom>
              <a:avLst/>
              <a:gdLst>
                <a:gd name="connsiteX0" fmla="*/ 3174283 w 5796193"/>
                <a:gd name="connsiteY0" fmla="*/ 18 h 1908627"/>
                <a:gd name="connsiteX1" fmla="*/ 5218462 w 5796193"/>
                <a:gd name="connsiteY1" fmla="*/ 1459807 h 1908627"/>
                <a:gd name="connsiteX2" fmla="*/ 5309125 w 5796193"/>
                <a:gd name="connsiteY2" fmla="*/ 1537598 h 1908627"/>
                <a:gd name="connsiteX3" fmla="*/ 5693890 w 5796193"/>
                <a:gd name="connsiteY3" fmla="*/ 1830997 h 1908627"/>
                <a:gd name="connsiteX4" fmla="*/ 5796193 w 5796193"/>
                <a:gd name="connsiteY4" fmla="*/ 1908627 h 1908627"/>
                <a:gd name="connsiteX5" fmla="*/ 0 w 5796193"/>
                <a:gd name="connsiteY5" fmla="*/ 1908627 h 1908627"/>
                <a:gd name="connsiteX6" fmla="*/ 36796 w 5796193"/>
                <a:gd name="connsiteY6" fmla="*/ 1862978 h 1908627"/>
                <a:gd name="connsiteX7" fmla="*/ 930039 w 5796193"/>
                <a:gd name="connsiteY7" fmla="*/ 1021399 h 1908627"/>
                <a:gd name="connsiteX8" fmla="*/ 3174283 w 5796193"/>
                <a:gd name="connsiteY8" fmla="*/ 18 h 190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96193" h="1908627">
                  <a:moveTo>
                    <a:pt x="3174283" y="18"/>
                  </a:moveTo>
                  <a:cubicBezTo>
                    <a:pt x="3946119" y="-4705"/>
                    <a:pt x="4675803" y="959667"/>
                    <a:pt x="5218462" y="1459807"/>
                  </a:cubicBezTo>
                  <a:cubicBezTo>
                    <a:pt x="5237529" y="1477442"/>
                    <a:pt x="5268648" y="1503898"/>
                    <a:pt x="5309125" y="1537598"/>
                  </a:cubicBezTo>
                  <a:cubicBezTo>
                    <a:pt x="5427311" y="1636255"/>
                    <a:pt x="5560174" y="1732098"/>
                    <a:pt x="5693890" y="1830997"/>
                  </a:cubicBezTo>
                  <a:lnTo>
                    <a:pt x="5796193" y="1908627"/>
                  </a:lnTo>
                  <a:lnTo>
                    <a:pt x="0" y="1908627"/>
                  </a:lnTo>
                  <a:lnTo>
                    <a:pt x="36796" y="1862978"/>
                  </a:lnTo>
                  <a:cubicBezTo>
                    <a:pt x="326152" y="1521692"/>
                    <a:pt x="689989" y="1221705"/>
                    <a:pt x="930039" y="1021399"/>
                  </a:cubicBezTo>
                  <a:cubicBezTo>
                    <a:pt x="1540951" y="511494"/>
                    <a:pt x="2324829" y="5378"/>
                    <a:pt x="3174283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9F2365-436D-4300-8A80-42A44D63E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60515" y="0"/>
              <a:ext cx="3366839" cy="1314451"/>
            </a:xfrm>
            <a:custGeom>
              <a:avLst/>
              <a:gdLst>
                <a:gd name="connsiteX0" fmla="*/ 0 w 4200872"/>
                <a:gd name="connsiteY0" fmla="*/ 0 h 1514020"/>
                <a:gd name="connsiteX1" fmla="*/ 4200872 w 4200872"/>
                <a:gd name="connsiteY1" fmla="*/ 0 h 1514020"/>
                <a:gd name="connsiteX2" fmla="*/ 4142607 w 4200872"/>
                <a:gd name="connsiteY2" fmla="*/ 38563 h 1514020"/>
                <a:gd name="connsiteX3" fmla="*/ 3008795 w 4200872"/>
                <a:gd name="connsiteY3" fmla="*/ 1083181 h 1514020"/>
                <a:gd name="connsiteX4" fmla="*/ 709479 w 4200872"/>
                <a:gd name="connsiteY4" fmla="*/ 810018 h 1514020"/>
                <a:gd name="connsiteX5" fmla="*/ 214372 w 4200872"/>
                <a:gd name="connsiteY5" fmla="*/ 268967 h 1514020"/>
                <a:gd name="connsiteX0" fmla="*/ 4111158 w 4111158"/>
                <a:gd name="connsiteY0" fmla="*/ 0 h 1514020"/>
                <a:gd name="connsiteX1" fmla="*/ 4052893 w 4111158"/>
                <a:gd name="connsiteY1" fmla="*/ 38563 h 1514020"/>
                <a:gd name="connsiteX2" fmla="*/ 2919081 w 4111158"/>
                <a:gd name="connsiteY2" fmla="*/ 1083181 h 1514020"/>
                <a:gd name="connsiteX3" fmla="*/ 619765 w 4111158"/>
                <a:gd name="connsiteY3" fmla="*/ 810018 h 1514020"/>
                <a:gd name="connsiteX4" fmla="*/ 124658 w 4111158"/>
                <a:gd name="connsiteY4" fmla="*/ 268967 h 1514020"/>
                <a:gd name="connsiteX5" fmla="*/ 0 w 4111158"/>
                <a:gd name="connsiteY5" fmla="*/ 83899 h 1514020"/>
                <a:gd name="connsiteX0" fmla="*/ 4146758 w 4146758"/>
                <a:gd name="connsiteY0" fmla="*/ 0 h 1514020"/>
                <a:gd name="connsiteX1" fmla="*/ 4088493 w 4146758"/>
                <a:gd name="connsiteY1" fmla="*/ 38563 h 1514020"/>
                <a:gd name="connsiteX2" fmla="*/ 2954681 w 4146758"/>
                <a:gd name="connsiteY2" fmla="*/ 1083181 h 1514020"/>
                <a:gd name="connsiteX3" fmla="*/ 655365 w 4146758"/>
                <a:gd name="connsiteY3" fmla="*/ 810018 h 1514020"/>
                <a:gd name="connsiteX4" fmla="*/ 160258 w 4146758"/>
                <a:gd name="connsiteY4" fmla="*/ 268967 h 1514020"/>
                <a:gd name="connsiteX5" fmla="*/ 0 w 4146758"/>
                <a:gd name="connsiteY5" fmla="*/ 10654 h 151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46758" h="1514020">
                  <a:moveTo>
                    <a:pt x="4146758" y="0"/>
                  </a:moveTo>
                  <a:lnTo>
                    <a:pt x="4088493" y="38563"/>
                  </a:lnTo>
                  <a:cubicBezTo>
                    <a:pt x="3683117" y="337805"/>
                    <a:pt x="3339000" y="765216"/>
                    <a:pt x="2954681" y="1083181"/>
                  </a:cubicBezTo>
                  <a:cubicBezTo>
                    <a:pt x="2434478" y="1512793"/>
                    <a:pt x="1773669" y="1891699"/>
                    <a:pt x="655365" y="810018"/>
                  </a:cubicBezTo>
                  <a:cubicBezTo>
                    <a:pt x="490981" y="651095"/>
                    <a:pt x="325676" y="468539"/>
                    <a:pt x="160258" y="268967"/>
                  </a:cubicBezTo>
                  <a:cubicBezTo>
                    <a:pt x="88801" y="179311"/>
                    <a:pt x="0" y="10654"/>
                    <a:pt x="0" y="10654"/>
                  </a:cubicBez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Avenir Next LT Pr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87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203B704-015A-403C-A5A1-762756C468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7467" y="0"/>
            <a:ext cx="5820494" cy="2302951"/>
          </a:xfrm>
          <a:custGeom>
            <a:avLst/>
            <a:gdLst>
              <a:gd name="connsiteX0" fmla="*/ 331087 w 5820494"/>
              <a:gd name="connsiteY0" fmla="*/ 0 h 2302951"/>
              <a:gd name="connsiteX1" fmla="*/ 5820494 w 5820494"/>
              <a:gd name="connsiteY1" fmla="*/ 0 h 2302951"/>
              <a:gd name="connsiteX2" fmla="*/ 5709900 w 5820494"/>
              <a:gd name="connsiteY2" fmla="*/ 213766 h 2302951"/>
              <a:gd name="connsiteX3" fmla="*/ 4932484 w 5820494"/>
              <a:gd name="connsiteY3" fmla="*/ 1340037 h 2302951"/>
              <a:gd name="connsiteX4" fmla="*/ 3361811 w 5820494"/>
              <a:gd name="connsiteY4" fmla="*/ 2268288 h 2302951"/>
              <a:gd name="connsiteX5" fmla="*/ 286590 w 5820494"/>
              <a:gd name="connsiteY5" fmla="*/ 1322722 h 2302951"/>
              <a:gd name="connsiteX6" fmla="*/ 251826 w 5820494"/>
              <a:gd name="connsiteY6" fmla="*/ 87954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3CFF-80E4-42CD-BEBA-7F3CBEFD0993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3200400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7999"/>
            <a:ext cx="3200400" cy="3048000"/>
          </a:xfrm>
        </p:spPr>
        <p:txBody>
          <a:bodyPr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2285999"/>
            <a:ext cx="3200400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3047999"/>
            <a:ext cx="3200400" cy="3048000"/>
          </a:xfrm>
        </p:spPr>
        <p:txBody>
          <a:bodyPr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EB2F7F-9194-43CA-B2EE-6C327D14A4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29600" y="2286001"/>
            <a:ext cx="3200400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FB1243F-4E49-476D-B798-341DC014DE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29600" y="3047999"/>
            <a:ext cx="3200400" cy="3048000"/>
          </a:xfrm>
        </p:spPr>
        <p:txBody>
          <a:bodyPr/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2pPr>
            <a:lvl3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3pPr>
            <a:lvl4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54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D2C5742-73C7-4BB8-A3EC-3EB758A1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3997"/>
            <a:ext cx="5334000" cy="1524000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31BD5D5-F76D-4DB4-A86B-AA4CA5CD35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7467" y="0"/>
            <a:ext cx="5820494" cy="2302951"/>
          </a:xfrm>
          <a:custGeom>
            <a:avLst/>
            <a:gdLst>
              <a:gd name="connsiteX0" fmla="*/ 331087 w 5820494"/>
              <a:gd name="connsiteY0" fmla="*/ 0 h 2302951"/>
              <a:gd name="connsiteX1" fmla="*/ 5820494 w 5820494"/>
              <a:gd name="connsiteY1" fmla="*/ 0 h 2302951"/>
              <a:gd name="connsiteX2" fmla="*/ 5709900 w 5820494"/>
              <a:gd name="connsiteY2" fmla="*/ 213766 h 2302951"/>
              <a:gd name="connsiteX3" fmla="*/ 4932484 w 5820494"/>
              <a:gd name="connsiteY3" fmla="*/ 1340037 h 2302951"/>
              <a:gd name="connsiteX4" fmla="*/ 3361811 w 5820494"/>
              <a:gd name="connsiteY4" fmla="*/ 2268288 h 2302951"/>
              <a:gd name="connsiteX5" fmla="*/ 286590 w 5820494"/>
              <a:gd name="connsiteY5" fmla="*/ 1322722 h 2302951"/>
              <a:gd name="connsiteX6" fmla="*/ 251826 w 5820494"/>
              <a:gd name="connsiteY6" fmla="*/ 87954 h 230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20494" h="2302951">
                <a:moveTo>
                  <a:pt x="331087" y="0"/>
                </a:moveTo>
                <a:lnTo>
                  <a:pt x="5820494" y="0"/>
                </a:lnTo>
                <a:lnTo>
                  <a:pt x="5709900" y="213766"/>
                </a:lnTo>
                <a:cubicBezTo>
                  <a:pt x="5432869" y="711271"/>
                  <a:pt x="5095500" y="1152643"/>
                  <a:pt x="4932484" y="1340037"/>
                </a:cubicBezTo>
                <a:cubicBezTo>
                  <a:pt x="4535940" y="1795562"/>
                  <a:pt x="3997053" y="2167493"/>
                  <a:pt x="3361811" y="2268288"/>
                </a:cubicBezTo>
                <a:cubicBezTo>
                  <a:pt x="2395334" y="2421964"/>
                  <a:pt x="953447" y="2057186"/>
                  <a:pt x="286590" y="1322722"/>
                </a:cubicBezTo>
                <a:cubicBezTo>
                  <a:pt x="-136161" y="857205"/>
                  <a:pt x="-42091" y="443733"/>
                  <a:pt x="251826" y="87954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D245-EB9D-4131-AA75-C95E86FC5FB8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DE11C6-AF87-4968-A76C-01F97038A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3047999"/>
            <a:ext cx="5334000" cy="3047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3546A48-F275-42D1-A2AB-BA54F9390C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16382" y="3048002"/>
            <a:ext cx="4176866" cy="3809998"/>
          </a:xfrm>
          <a:custGeom>
            <a:avLst/>
            <a:gdLst>
              <a:gd name="connsiteX0" fmla="*/ 2183095 w 4176866"/>
              <a:gd name="connsiteY0" fmla="*/ 18 h 3809998"/>
              <a:gd name="connsiteX1" fmla="*/ 3425027 w 4176866"/>
              <a:gd name="connsiteY1" fmla="*/ 1440807 h 3809998"/>
              <a:gd name="connsiteX2" fmla="*/ 3480109 w 4176866"/>
              <a:gd name="connsiteY2" fmla="*/ 1517585 h 3809998"/>
              <a:gd name="connsiteX3" fmla="*/ 4110688 w 4176866"/>
              <a:gd name="connsiteY3" fmla="*/ 2402159 h 3809998"/>
              <a:gd name="connsiteX4" fmla="*/ 4176866 w 4176866"/>
              <a:gd name="connsiteY4" fmla="*/ 2587346 h 3809998"/>
              <a:gd name="connsiteX5" fmla="*/ 4176866 w 4176866"/>
              <a:gd name="connsiteY5" fmla="*/ 3809998 h 3809998"/>
              <a:gd name="connsiteX6" fmla="*/ 4077743 w 4176866"/>
              <a:gd name="connsiteY6" fmla="*/ 3809998 h 3809998"/>
              <a:gd name="connsiteX7" fmla="*/ 892220 w 4176866"/>
              <a:gd name="connsiteY7" fmla="*/ 3809998 h 3809998"/>
              <a:gd name="connsiteX8" fmla="*/ 840654 w 4176866"/>
              <a:gd name="connsiteY8" fmla="*/ 3790763 h 3809998"/>
              <a:gd name="connsiteX9" fmla="*/ 5750 w 4176866"/>
              <a:gd name="connsiteY9" fmla="*/ 2913921 h 3809998"/>
              <a:gd name="connsiteX10" fmla="*/ 819614 w 4176866"/>
              <a:gd name="connsiteY10" fmla="*/ 1008105 h 3809998"/>
              <a:gd name="connsiteX11" fmla="*/ 2183095 w 4176866"/>
              <a:gd name="connsiteY11" fmla="*/ 18 h 380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6866" h="3809998">
                <a:moveTo>
                  <a:pt x="2183095" y="18"/>
                </a:moveTo>
                <a:cubicBezTo>
                  <a:pt x="2652021" y="-4644"/>
                  <a:pt x="3095337" y="947177"/>
                  <a:pt x="3425027" y="1440807"/>
                </a:cubicBezTo>
                <a:cubicBezTo>
                  <a:pt x="3436611" y="1458213"/>
                  <a:pt x="3455517" y="1484324"/>
                  <a:pt x="3480109" y="1517585"/>
                </a:cubicBezTo>
                <a:cubicBezTo>
                  <a:pt x="3682056" y="1791449"/>
                  <a:pt x="3954543" y="2043338"/>
                  <a:pt x="4110688" y="2402159"/>
                </a:cubicBezTo>
                <a:lnTo>
                  <a:pt x="4176866" y="2587346"/>
                </a:lnTo>
                <a:lnTo>
                  <a:pt x="4176866" y="3809998"/>
                </a:lnTo>
                <a:lnTo>
                  <a:pt x="4077743" y="3809998"/>
                </a:lnTo>
                <a:lnTo>
                  <a:pt x="892220" y="3809998"/>
                </a:lnTo>
                <a:lnTo>
                  <a:pt x="840654" y="3790763"/>
                </a:lnTo>
                <a:cubicBezTo>
                  <a:pt x="487978" y="3656636"/>
                  <a:pt x="58498" y="3454097"/>
                  <a:pt x="5750" y="2913921"/>
                </a:cubicBezTo>
                <a:cubicBezTo>
                  <a:pt x="-64577" y="2192439"/>
                  <a:pt x="527932" y="1403503"/>
                  <a:pt x="819614" y="1008105"/>
                </a:cubicBezTo>
                <a:cubicBezTo>
                  <a:pt x="1190771" y="504837"/>
                  <a:pt x="1667013" y="5308"/>
                  <a:pt x="2183095" y="18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9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1FAA1E16-84B5-4131-9CE1-7C6D43D1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523990"/>
            <a:ext cx="4572000" cy="1524010"/>
          </a:xfrm>
        </p:spPr>
        <p:txBody>
          <a:bodyPr anchor="t" anchorCtr="0">
            <a:normAutofit/>
          </a:bodyPr>
          <a:lstStyle/>
          <a:p>
            <a:endParaRPr lang="en-US" sz="320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ED8B7F-F797-40AD-8F10-7B52ECFAC8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762007"/>
            <a:ext cx="5948797" cy="6095979"/>
          </a:xfrm>
          <a:custGeom>
            <a:avLst/>
            <a:gdLst>
              <a:gd name="connsiteX0" fmla="*/ 1573824 w 5948797"/>
              <a:gd name="connsiteY0" fmla="*/ 765 h 6095979"/>
              <a:gd name="connsiteX1" fmla="*/ 2734655 w 5948797"/>
              <a:gd name="connsiteY1" fmla="*/ 238687 h 6095979"/>
              <a:gd name="connsiteX2" fmla="*/ 5668308 w 5948797"/>
              <a:gd name="connsiteY2" fmla="*/ 3639516 h 6095979"/>
              <a:gd name="connsiteX3" fmla="*/ 5937014 w 5948797"/>
              <a:gd name="connsiteY3" fmla="*/ 5865869 h 6095979"/>
              <a:gd name="connsiteX4" fmla="*/ 5948797 w 5948797"/>
              <a:gd name="connsiteY4" fmla="*/ 6095979 h 6095979"/>
              <a:gd name="connsiteX5" fmla="*/ 0 w 5948797"/>
              <a:gd name="connsiteY5" fmla="*/ 6095979 h 6095979"/>
              <a:gd name="connsiteX6" fmla="*/ 0 w 5948797"/>
              <a:gd name="connsiteY6" fmla="*/ 1621650 h 6095979"/>
              <a:gd name="connsiteX7" fmla="*/ 36302 w 5948797"/>
              <a:gd name="connsiteY7" fmla="*/ 1518814 h 6095979"/>
              <a:gd name="connsiteX8" fmla="*/ 287883 w 5948797"/>
              <a:gd name="connsiteY8" fmla="*/ 956872 h 6095979"/>
              <a:gd name="connsiteX9" fmla="*/ 1573824 w 5948797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797" h="6095979">
                <a:moveTo>
                  <a:pt x="1573824" y="765"/>
                </a:moveTo>
                <a:cubicBezTo>
                  <a:pt x="1940182" y="-10734"/>
                  <a:pt x="2329337" y="109280"/>
                  <a:pt x="2734655" y="238687"/>
                </a:cubicBezTo>
                <a:cubicBezTo>
                  <a:pt x="4118236" y="680647"/>
                  <a:pt x="5296689" y="1302752"/>
                  <a:pt x="5668308" y="3639516"/>
                </a:cubicBezTo>
                <a:cubicBezTo>
                  <a:pt x="5788290" y="4393559"/>
                  <a:pt x="5890538" y="5142244"/>
                  <a:pt x="5937014" y="5865869"/>
                </a:cubicBezTo>
                <a:lnTo>
                  <a:pt x="5948797" y="6095979"/>
                </a:lnTo>
                <a:lnTo>
                  <a:pt x="0" y="6095979"/>
                </a:lnTo>
                <a:lnTo>
                  <a:pt x="0" y="1621650"/>
                </a:lnTo>
                <a:lnTo>
                  <a:pt x="36302" y="1518814"/>
                </a:lnTo>
                <a:cubicBezTo>
                  <a:pt x="109797" y="1321982"/>
                  <a:pt x="192747" y="1133640"/>
                  <a:pt x="287883" y="956872"/>
                </a:cubicBezTo>
                <a:cubicBezTo>
                  <a:pt x="669445" y="247734"/>
                  <a:pt x="1102792" y="15549"/>
                  <a:pt x="1573824" y="765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102B4-A747-43D0-B881-FA7F1A8627CE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BF507F0-BF7D-45F6-B6FD-A124B9BAB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1" y="3048000"/>
            <a:ext cx="4572000" cy="304800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7884FE9-B11F-40BA-879F-2988D7F36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3378602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07F96-E953-4ED2-BA4E-70CF46631FCE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22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5244-C875-4A14-9FD6-F1114E5ADA2C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638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AB62B-38E0-45C3-9A91-BA818C44BDB8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62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B03A5-E322-4200-BC83-CF0B786121B4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69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F90E-42E3-4227-9D11-07ECC06C9F3E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20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DB327-0455-444C-9F3E-018D2AFFB661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45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85EAE-6F5C-46CF-96D4-9165887D8080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3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439A-934D-437B-A700-DA9153158589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9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 dirty="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C6C883C4-8519-40BD-8846-212D00E4ED22}" type="datetime1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55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72" r:id="rId2"/>
    <p:sldLayoutId id="2147483662" r:id="rId3"/>
    <p:sldLayoutId id="2147483667" r:id="rId4"/>
    <p:sldLayoutId id="2147483650" r:id="rId5"/>
    <p:sldLayoutId id="2147483655" r:id="rId6"/>
    <p:sldLayoutId id="2147483670" r:id="rId7"/>
    <p:sldLayoutId id="2147483653" r:id="rId8"/>
    <p:sldLayoutId id="2147483671" r:id="rId9"/>
    <p:sldLayoutId id="2147483666" r:id="rId10"/>
    <p:sldLayoutId id="2147483663" r:id="rId11"/>
    <p:sldLayoutId id="2147483651" r:id="rId12"/>
    <p:sldLayoutId id="2147483649" r:id="rId13"/>
    <p:sldLayoutId id="2147483652" r:id="rId14"/>
    <p:sldLayoutId id="2147483654" r:id="rId15"/>
    <p:sldLayoutId id="2147483669" r:id="rId16"/>
    <p:sldLayoutId id="2147483656" r:id="rId17"/>
    <p:sldLayoutId id="2147483657" r:id="rId18"/>
    <p:sldLayoutId id="214748365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480">
          <p15:clr>
            <a:srgbClr val="F26B43"/>
          </p15:clr>
        </p15:guide>
        <p15:guide id="3" pos="960">
          <p15:clr>
            <a:srgbClr val="F26B43"/>
          </p15:clr>
        </p15:guide>
        <p15:guide id="4" pos="1440">
          <p15:clr>
            <a:srgbClr val="F26B43"/>
          </p15:clr>
        </p15:guide>
        <p15:guide id="5" pos="1920">
          <p15:clr>
            <a:srgbClr val="F26B43"/>
          </p15:clr>
        </p15:guide>
        <p15:guide id="6" pos="2400">
          <p15:clr>
            <a:srgbClr val="F26B43"/>
          </p15:clr>
        </p15:guide>
        <p15:guide id="7" pos="2880">
          <p15:clr>
            <a:srgbClr val="F26B43"/>
          </p15:clr>
        </p15:guide>
        <p15:guide id="8" pos="3360">
          <p15:clr>
            <a:srgbClr val="F26B43"/>
          </p15:clr>
        </p15:guide>
        <p15:guide id="9" pos="3840">
          <p15:clr>
            <a:srgbClr val="F26B43"/>
          </p15:clr>
        </p15:guide>
        <p15:guide id="10" pos="4320">
          <p15:clr>
            <a:srgbClr val="F26B43"/>
          </p15:clr>
        </p15:guide>
        <p15:guide id="11" pos="4800">
          <p15:clr>
            <a:srgbClr val="F26B43"/>
          </p15:clr>
        </p15:guide>
        <p15:guide id="12" pos="5280">
          <p15:clr>
            <a:srgbClr val="F26B43"/>
          </p15:clr>
        </p15:guide>
        <p15:guide id="13" pos="5760">
          <p15:clr>
            <a:srgbClr val="F26B43"/>
          </p15:clr>
        </p15:guide>
        <p15:guide id="14" pos="6240">
          <p15:clr>
            <a:srgbClr val="F26B43"/>
          </p15:clr>
        </p15:guide>
        <p15:guide id="15" pos="6720">
          <p15:clr>
            <a:srgbClr val="F26B43"/>
          </p15:clr>
        </p15:guide>
        <p15:guide id="16" pos="7200">
          <p15:clr>
            <a:srgbClr val="F26B43"/>
          </p15:clr>
        </p15:guide>
        <p15:guide id="17" pos="7680">
          <p15:clr>
            <a:srgbClr val="F26B43"/>
          </p15:clr>
        </p15:guide>
        <p15:guide id="18" orient="horz">
          <p15:clr>
            <a:srgbClr val="F26B43"/>
          </p15:clr>
        </p15:guide>
        <p15:guide id="19" orient="horz" pos="480">
          <p15:clr>
            <a:srgbClr val="F26B43"/>
          </p15:clr>
        </p15:guide>
        <p15:guide id="20" orient="horz" pos="960">
          <p15:clr>
            <a:srgbClr val="F26B43"/>
          </p15:clr>
        </p15:guide>
        <p15:guide id="21" orient="horz" pos="1440">
          <p15:clr>
            <a:srgbClr val="F26B43"/>
          </p15:clr>
        </p15:guide>
        <p15:guide id="22" orient="horz" pos="1920">
          <p15:clr>
            <a:srgbClr val="F26B43"/>
          </p15:clr>
        </p15:guide>
        <p15:guide id="23" orient="horz" pos="2400">
          <p15:clr>
            <a:srgbClr val="F26B43"/>
          </p15:clr>
        </p15:guide>
        <p15:guide id="24" orient="horz" pos="2880">
          <p15:clr>
            <a:srgbClr val="F26B43"/>
          </p15:clr>
        </p15:guide>
        <p15:guide id="25" orient="horz" pos="3360">
          <p15:clr>
            <a:srgbClr val="F26B43"/>
          </p15:clr>
        </p15:guide>
        <p15:guide id="26" orient="horz" pos="3840">
          <p15:clr>
            <a:srgbClr val="F26B43"/>
          </p15:clr>
        </p15:guide>
        <p15:guide id="27" orient="horz" pos="43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nd silver typewriter on a multicolored surface&#10;&#10;AI-generated content may be incorrect.">
            <a:extLst>
              <a:ext uri="{FF2B5EF4-FFF2-40B4-BE49-F238E27FC236}">
                <a16:creationId xmlns:a16="http://schemas.microsoft.com/office/drawing/2014/main" id="{FE43FD75-FC96-E5BA-941A-E1BE9F6CCC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87" r="12962"/>
          <a:stretch/>
        </p:blipFill>
        <p:spPr>
          <a:xfrm>
            <a:off x="1625908" y="1"/>
            <a:ext cx="12786364" cy="6858000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5AA3B468-29E7-0132-9B14-76862A567002}"/>
              </a:ext>
            </a:extLst>
          </p:cNvPr>
          <p:cNvSpPr/>
          <p:nvPr/>
        </p:nvSpPr>
        <p:spPr>
          <a:xfrm rot="467068">
            <a:off x="-2379157" y="418180"/>
            <a:ext cx="8534945" cy="7832603"/>
          </a:xfrm>
          <a:custGeom>
            <a:avLst/>
            <a:gdLst>
              <a:gd name="connsiteX0" fmla="*/ 1753692 w 8534945"/>
              <a:gd name="connsiteY0" fmla="*/ 0 h 7832603"/>
              <a:gd name="connsiteX1" fmla="*/ 2351262 w 8534945"/>
              <a:gd name="connsiteY1" fmla="*/ 98721 h 7832603"/>
              <a:gd name="connsiteX2" fmla="*/ 2475393 w 8534945"/>
              <a:gd name="connsiteY2" fmla="*/ 101151 h 7832603"/>
              <a:gd name="connsiteX3" fmla="*/ 3119932 w 8534945"/>
              <a:gd name="connsiteY3" fmla="*/ 165052 h 7832603"/>
              <a:gd name="connsiteX4" fmla="*/ 3341484 w 8534945"/>
              <a:gd name="connsiteY4" fmla="*/ 211656 h 7832603"/>
              <a:gd name="connsiteX5" fmla="*/ 3585902 w 8534945"/>
              <a:gd name="connsiteY5" fmla="*/ 236878 h 7832603"/>
              <a:gd name="connsiteX6" fmla="*/ 3887342 w 8534945"/>
              <a:gd name="connsiteY6" fmla="*/ 274007 h 7832603"/>
              <a:gd name="connsiteX7" fmla="*/ 6295512 w 8534945"/>
              <a:gd name="connsiteY7" fmla="*/ 849783 h 7832603"/>
              <a:gd name="connsiteX8" fmla="*/ 6354829 w 8534945"/>
              <a:gd name="connsiteY8" fmla="*/ 877726 h 7832603"/>
              <a:gd name="connsiteX9" fmla="*/ 6593440 w 8534945"/>
              <a:gd name="connsiteY9" fmla="*/ 934515 h 7832603"/>
              <a:gd name="connsiteX10" fmla="*/ 8522831 w 8534945"/>
              <a:gd name="connsiteY10" fmla="*/ 2655362 h 7832603"/>
              <a:gd name="connsiteX11" fmla="*/ 8280978 w 8534945"/>
              <a:gd name="connsiteY11" fmla="*/ 3727479 h 7832603"/>
              <a:gd name="connsiteX12" fmla="*/ 8159030 w 8534945"/>
              <a:gd name="connsiteY12" fmla="*/ 3914969 h 7832603"/>
              <a:gd name="connsiteX13" fmla="*/ 8090171 w 8534945"/>
              <a:gd name="connsiteY13" fmla="*/ 4064729 h 7832603"/>
              <a:gd name="connsiteX14" fmla="*/ 7987327 w 8534945"/>
              <a:gd name="connsiteY14" fmla="*/ 4271621 h 7832603"/>
              <a:gd name="connsiteX15" fmla="*/ 7940592 w 8534945"/>
              <a:gd name="connsiteY15" fmla="*/ 4359670 h 7832603"/>
              <a:gd name="connsiteX16" fmla="*/ 8038584 w 8534945"/>
              <a:gd name="connsiteY16" fmla="*/ 4337074 h 7832603"/>
              <a:gd name="connsiteX17" fmla="*/ 7446142 w 8534945"/>
              <a:gd name="connsiteY17" fmla="*/ 5207223 h 7832603"/>
              <a:gd name="connsiteX18" fmla="*/ 7293885 w 8534945"/>
              <a:gd name="connsiteY18" fmla="*/ 5442001 h 7832603"/>
              <a:gd name="connsiteX19" fmla="*/ 7123634 w 8534945"/>
              <a:gd name="connsiteY19" fmla="*/ 5693515 h 7832603"/>
              <a:gd name="connsiteX20" fmla="*/ 6948508 w 8534945"/>
              <a:gd name="connsiteY20" fmla="*/ 5941659 h 7832603"/>
              <a:gd name="connsiteX21" fmla="*/ 6916228 w 8534945"/>
              <a:gd name="connsiteY21" fmla="*/ 5985535 h 7832603"/>
              <a:gd name="connsiteX22" fmla="*/ 6888890 w 8534945"/>
              <a:gd name="connsiteY22" fmla="*/ 6025688 h 7832603"/>
              <a:gd name="connsiteX23" fmla="*/ 6887829 w 8534945"/>
              <a:gd name="connsiteY23" fmla="*/ 6024136 h 7832603"/>
              <a:gd name="connsiteX24" fmla="*/ 6773653 w 8534945"/>
              <a:gd name="connsiteY24" fmla="*/ 6179326 h 7832603"/>
              <a:gd name="connsiteX25" fmla="*/ 4962521 w 8534945"/>
              <a:gd name="connsiteY25" fmla="*/ 7810620 h 7832603"/>
              <a:gd name="connsiteX26" fmla="*/ 5315678 w 8534945"/>
              <a:gd name="connsiteY26" fmla="*/ 6462710 h 7832603"/>
              <a:gd name="connsiteX27" fmla="*/ 5402459 w 8534945"/>
              <a:gd name="connsiteY27" fmla="*/ 6299212 h 7832603"/>
              <a:gd name="connsiteX28" fmla="*/ 2632087 w 8534945"/>
              <a:gd name="connsiteY28" fmla="*/ 6701766 h 7832603"/>
              <a:gd name="connsiteX29" fmla="*/ 2482247 w 8534945"/>
              <a:gd name="connsiteY29" fmla="*/ 5531291 h 7832603"/>
              <a:gd name="connsiteX30" fmla="*/ 2241958 w 8534945"/>
              <a:gd name="connsiteY30" fmla="*/ 5461596 h 7832603"/>
              <a:gd name="connsiteX31" fmla="*/ 554022 w 8534945"/>
              <a:gd name="connsiteY31" fmla="*/ 3813285 h 7832603"/>
              <a:gd name="connsiteX32" fmla="*/ 1534347 w 8534945"/>
              <a:gd name="connsiteY32" fmla="*/ 1914948 h 7832603"/>
              <a:gd name="connsiteX33" fmla="*/ 1676004 w 8534945"/>
              <a:gd name="connsiteY33" fmla="*/ 1807963 h 7832603"/>
              <a:gd name="connsiteX34" fmla="*/ 1577951 w 8534945"/>
              <a:gd name="connsiteY34" fmla="*/ 1798193 h 7832603"/>
              <a:gd name="connsiteX35" fmla="*/ 0 w 8534945"/>
              <a:gd name="connsiteY35" fmla="*/ 966989 h 7832603"/>
              <a:gd name="connsiteX36" fmla="*/ 1577951 w 8534945"/>
              <a:gd name="connsiteY36" fmla="*/ 135786 h 7832603"/>
              <a:gd name="connsiteX37" fmla="*/ 1788251 w 8534945"/>
              <a:gd name="connsiteY37" fmla="*/ 117003 h 783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534945" h="7832603">
                <a:moveTo>
                  <a:pt x="1753692" y="0"/>
                </a:moveTo>
                <a:lnTo>
                  <a:pt x="2351262" y="98721"/>
                </a:lnTo>
                <a:lnTo>
                  <a:pt x="2475393" y="101151"/>
                </a:lnTo>
                <a:cubicBezTo>
                  <a:pt x="2701882" y="110065"/>
                  <a:pt x="2918422" y="132021"/>
                  <a:pt x="3119932" y="165052"/>
                </a:cubicBezTo>
                <a:lnTo>
                  <a:pt x="3341484" y="211656"/>
                </a:lnTo>
                <a:lnTo>
                  <a:pt x="3585902" y="236878"/>
                </a:lnTo>
                <a:cubicBezTo>
                  <a:pt x="3685143" y="248109"/>
                  <a:pt x="3785707" y="260481"/>
                  <a:pt x="3887342" y="274007"/>
                </a:cubicBezTo>
                <a:cubicBezTo>
                  <a:pt x="4903688" y="409271"/>
                  <a:pt x="5786521" y="628026"/>
                  <a:pt x="6295512" y="849783"/>
                </a:cubicBezTo>
                <a:lnTo>
                  <a:pt x="6354829" y="877726"/>
                </a:lnTo>
                <a:lnTo>
                  <a:pt x="6593440" y="934515"/>
                </a:lnTo>
                <a:cubicBezTo>
                  <a:pt x="7664797" y="1223590"/>
                  <a:pt x="8419037" y="1844575"/>
                  <a:pt x="8522831" y="2655362"/>
                </a:cubicBezTo>
                <a:cubicBezTo>
                  <a:pt x="8569406" y="3019177"/>
                  <a:pt x="8480192" y="3383536"/>
                  <a:pt x="8280978" y="3727479"/>
                </a:cubicBezTo>
                <a:lnTo>
                  <a:pt x="8159030" y="3914969"/>
                </a:lnTo>
                <a:lnTo>
                  <a:pt x="8090171" y="4064729"/>
                </a:lnTo>
                <a:cubicBezTo>
                  <a:pt x="8058084" y="4131719"/>
                  <a:pt x="8023769" y="4200760"/>
                  <a:pt x="7987327" y="4271621"/>
                </a:cubicBezTo>
                <a:lnTo>
                  <a:pt x="7940592" y="4359670"/>
                </a:lnTo>
                <a:lnTo>
                  <a:pt x="8038584" y="4337074"/>
                </a:lnTo>
                <a:lnTo>
                  <a:pt x="7446142" y="5207223"/>
                </a:lnTo>
                <a:lnTo>
                  <a:pt x="7293885" y="5442001"/>
                </a:lnTo>
                <a:cubicBezTo>
                  <a:pt x="7238718" y="5525257"/>
                  <a:pt x="7181933" y="5609172"/>
                  <a:pt x="7123634" y="5693515"/>
                </a:cubicBezTo>
                <a:cubicBezTo>
                  <a:pt x="7065334" y="5777858"/>
                  <a:pt x="7006898" y="5860632"/>
                  <a:pt x="6948508" y="5941659"/>
                </a:cubicBezTo>
                <a:lnTo>
                  <a:pt x="6916228" y="5985535"/>
                </a:lnTo>
                <a:lnTo>
                  <a:pt x="6888890" y="6025688"/>
                </a:lnTo>
                <a:lnTo>
                  <a:pt x="6887829" y="6024136"/>
                </a:lnTo>
                <a:lnTo>
                  <a:pt x="6773653" y="6179326"/>
                </a:lnTo>
                <a:cubicBezTo>
                  <a:pt x="5959988" y="7262336"/>
                  <a:pt x="5190678" y="7968328"/>
                  <a:pt x="4962521" y="7810620"/>
                </a:cubicBezTo>
                <a:cubicBezTo>
                  <a:pt x="4799552" y="7697971"/>
                  <a:pt x="4951252" y="7171320"/>
                  <a:pt x="5315678" y="6462710"/>
                </a:cubicBezTo>
                <a:lnTo>
                  <a:pt x="5402459" y="6299212"/>
                </a:lnTo>
                <a:lnTo>
                  <a:pt x="2632087" y="6701766"/>
                </a:lnTo>
                <a:lnTo>
                  <a:pt x="2482247" y="5531291"/>
                </a:lnTo>
                <a:lnTo>
                  <a:pt x="2241958" y="5461596"/>
                </a:lnTo>
                <a:cubicBezTo>
                  <a:pt x="1299868" y="5148400"/>
                  <a:pt x="649832" y="4561704"/>
                  <a:pt x="554022" y="3813285"/>
                </a:cubicBezTo>
                <a:cubicBezTo>
                  <a:pt x="467526" y="3137629"/>
                  <a:pt x="849362" y="2460093"/>
                  <a:pt x="1534347" y="1914948"/>
                </a:cubicBezTo>
                <a:lnTo>
                  <a:pt x="1676004" y="1807963"/>
                </a:lnTo>
                <a:lnTo>
                  <a:pt x="1577951" y="1798193"/>
                </a:lnTo>
                <a:cubicBezTo>
                  <a:pt x="663766" y="1687999"/>
                  <a:pt x="0" y="1357534"/>
                  <a:pt x="0" y="966989"/>
                </a:cubicBezTo>
                <a:cubicBezTo>
                  <a:pt x="0" y="576444"/>
                  <a:pt x="663766" y="245980"/>
                  <a:pt x="1577951" y="135786"/>
                </a:cubicBezTo>
                <a:lnTo>
                  <a:pt x="1788251" y="117003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14543A8-30F8-48A3-9966-2C87455FC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1978054"/>
            <a:ext cx="4572000" cy="2286000"/>
          </a:xfrm>
        </p:spPr>
        <p:txBody>
          <a:bodyPr/>
          <a:lstStyle/>
          <a:p>
            <a:r>
              <a:rPr lang="en-US" dirty="0"/>
              <a:t>Writing for Public Relations 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F4C458-488B-4A00-BBE6-56D166E4C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/>
          <a:lstStyle/>
          <a:p>
            <a:r>
              <a:rPr lang="en-US" sz="2000" dirty="0">
                <a:solidFill>
                  <a:srgbClr val="FFFFFF"/>
                </a:solidFill>
                <a:latin typeface="Aptos"/>
              </a:rPr>
              <a:t>PRWR 216</a:t>
            </a:r>
            <a:endParaRPr lang="en-US" dirty="0"/>
          </a:p>
          <a:p>
            <a:r>
              <a:rPr lang="en-US" sz="2000" dirty="0">
                <a:solidFill>
                  <a:srgbClr val="FFFFFF"/>
                </a:solidFill>
                <a:latin typeface="Aptos"/>
              </a:rPr>
              <a:t>Spring 2026</a:t>
            </a:r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0ACD1F-5E64-47CD-BF6C-FED863721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808338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71F054-FC30-ADEB-CDDF-11740BFF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everal vintage audio cassette tapes">
            <a:extLst>
              <a:ext uri="{FF2B5EF4-FFF2-40B4-BE49-F238E27FC236}">
                <a16:creationId xmlns:a16="http://schemas.microsoft.com/office/drawing/2014/main" id="{2011ED1B-587A-67DD-0947-03866A25B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1" r="23637" b="-1"/>
          <a:stretch>
            <a:fillRect/>
          </a:stretch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A7C6BB-6551-635D-6C75-02263660B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After securing coverage for an e-reader in the NYT WSJ, WIRED, and 15 other outlets: “…all I </a:t>
            </a:r>
            <a:r>
              <a:rPr lang="en-US" sz="2400"/>
              <a:t>relaly</a:t>
            </a:r>
            <a:r>
              <a:rPr lang="en-US" sz="2400" dirty="0"/>
              <a:t> did was talk like a normal person and mention the things that I’d give a shit about if I were the one reading an email” (2013)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8E2E16-7C5B-2ED0-AE1B-0D7069E18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Ed Zitron on Pitching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EA2CE-4772-9D86-FD2B-8AC0563C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91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FF14C-5349-06BB-F355-88BBD1F5B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A23797-3BA1-DA5C-592C-51F0BBBF9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1" y="762000"/>
            <a:ext cx="3598808" cy="2286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Three Rules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0A4BA-BDC4-C579-1D07-EE8634A0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  <p:graphicFrame>
        <p:nvGraphicFramePr>
          <p:cNvPr id="24" name="Content Placeholder 4">
            <a:extLst>
              <a:ext uri="{FF2B5EF4-FFF2-40B4-BE49-F238E27FC236}">
                <a16:creationId xmlns:a16="http://schemas.microsoft.com/office/drawing/2014/main" id="{A2D3FE1E-964D-EFC0-31C3-397916E458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320441"/>
              </p:ext>
            </p:extLst>
          </p:nvPr>
        </p:nvGraphicFramePr>
        <p:xfrm>
          <a:off x="4572000" y="771726"/>
          <a:ext cx="6858000" cy="4562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460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13DA62-EECC-CE6A-12E0-A54476F4C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1" y="762000"/>
            <a:ext cx="3598808" cy="2286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BE Human!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58E0A8-04A5-3BD2-B246-108E5D12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1F0BE82F-7230-3069-4186-552FDE5B62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182661"/>
              </p:ext>
            </p:extLst>
          </p:nvPr>
        </p:nvGraphicFramePr>
        <p:xfrm>
          <a:off x="2099733" y="1127766"/>
          <a:ext cx="9177867" cy="508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615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F14D37-D3FF-A90A-0FAF-1DD81EE4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51AE076-7865-49BB-81C0-8C9E7E994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802" y="832508"/>
            <a:ext cx="4448352" cy="6025492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8352" h="6025492">
                <a:moveTo>
                  <a:pt x="3173139" y="74"/>
                </a:moveTo>
                <a:cubicBezTo>
                  <a:pt x="3404376" y="2427"/>
                  <a:pt x="3621703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3" y="1868133"/>
                  <a:pt x="3812207" y="2268177"/>
                </a:cubicBezTo>
                <a:cubicBezTo>
                  <a:pt x="3397090" y="2966250"/>
                  <a:pt x="2981970" y="3664324"/>
                  <a:pt x="2566852" y="4362395"/>
                </a:cubicBezTo>
                <a:cubicBezTo>
                  <a:pt x="2261941" y="4875091"/>
                  <a:pt x="1813643" y="5542665"/>
                  <a:pt x="1381603" y="6002073"/>
                </a:cubicBezTo>
                <a:lnTo>
                  <a:pt x="1358105" y="6025492"/>
                </a:lnTo>
                <a:lnTo>
                  <a:pt x="147593" y="6025492"/>
                </a:ln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24ECFA8-BE37-446C-B1BD-88D2981B6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197" y="533400"/>
            <a:ext cx="5085498" cy="6329048"/>
          </a:xfrm>
          <a:custGeom>
            <a:avLst/>
            <a:gdLst>
              <a:gd name="connsiteX0" fmla="*/ 3173139 w 4448352"/>
              <a:gd name="connsiteY0" fmla="*/ 74 h 6025492"/>
              <a:gd name="connsiteX1" fmla="*/ 3840337 w 4448352"/>
              <a:gd name="connsiteY1" fmla="*/ 136997 h 6025492"/>
              <a:gd name="connsiteX2" fmla="*/ 4400480 w 4448352"/>
              <a:gd name="connsiteY2" fmla="*/ 1061406 h 6025492"/>
              <a:gd name="connsiteX3" fmla="*/ 3812207 w 4448352"/>
              <a:gd name="connsiteY3" fmla="*/ 2268177 h 6025492"/>
              <a:gd name="connsiteX4" fmla="*/ 2566852 w 4448352"/>
              <a:gd name="connsiteY4" fmla="*/ 4362395 h 6025492"/>
              <a:gd name="connsiteX5" fmla="*/ 1381603 w 4448352"/>
              <a:gd name="connsiteY5" fmla="*/ 6002073 h 6025492"/>
              <a:gd name="connsiteX6" fmla="*/ 1358105 w 4448352"/>
              <a:gd name="connsiteY6" fmla="*/ 6025492 h 6025492"/>
              <a:gd name="connsiteX7" fmla="*/ 147593 w 4448352"/>
              <a:gd name="connsiteY7" fmla="*/ 6025492 h 6025492"/>
              <a:gd name="connsiteX8" fmla="*/ 135095 w 4448352"/>
              <a:gd name="connsiteY8" fmla="*/ 5970139 h 6025492"/>
              <a:gd name="connsiteX9" fmla="*/ 989 w 4448352"/>
              <a:gd name="connsiteY9" fmla="*/ 3558990 h 6025492"/>
              <a:gd name="connsiteX10" fmla="*/ 134613 w 4448352"/>
              <a:gd name="connsiteY10" fmla="*/ 2769335 h 6025492"/>
              <a:gd name="connsiteX11" fmla="*/ 812398 w 4448352"/>
              <a:gd name="connsiteY11" fmla="*/ 1669996 h 6025492"/>
              <a:gd name="connsiteX12" fmla="*/ 1830565 w 4448352"/>
              <a:gd name="connsiteY12" fmla="*/ 638164 h 6025492"/>
              <a:gd name="connsiteX13" fmla="*/ 3173139 w 4448352"/>
              <a:gd name="connsiteY13" fmla="*/ 74 h 6025492"/>
              <a:gd name="connsiteX0" fmla="*/ 147593 w 4448352"/>
              <a:gd name="connsiteY0" fmla="*/ 6025492 h 6112608"/>
              <a:gd name="connsiteX1" fmla="*/ 135095 w 4448352"/>
              <a:gd name="connsiteY1" fmla="*/ 5970139 h 6112608"/>
              <a:gd name="connsiteX2" fmla="*/ 989 w 4448352"/>
              <a:gd name="connsiteY2" fmla="*/ 3558990 h 6112608"/>
              <a:gd name="connsiteX3" fmla="*/ 134613 w 4448352"/>
              <a:gd name="connsiteY3" fmla="*/ 2769335 h 6112608"/>
              <a:gd name="connsiteX4" fmla="*/ 812398 w 4448352"/>
              <a:gd name="connsiteY4" fmla="*/ 1669996 h 6112608"/>
              <a:gd name="connsiteX5" fmla="*/ 1830565 w 4448352"/>
              <a:gd name="connsiteY5" fmla="*/ 638164 h 6112608"/>
              <a:gd name="connsiteX6" fmla="*/ 3173139 w 4448352"/>
              <a:gd name="connsiteY6" fmla="*/ 74 h 6112608"/>
              <a:gd name="connsiteX7" fmla="*/ 3840337 w 4448352"/>
              <a:gd name="connsiteY7" fmla="*/ 136997 h 6112608"/>
              <a:gd name="connsiteX8" fmla="*/ 4400480 w 4448352"/>
              <a:gd name="connsiteY8" fmla="*/ 1061406 h 6112608"/>
              <a:gd name="connsiteX9" fmla="*/ 3812207 w 4448352"/>
              <a:gd name="connsiteY9" fmla="*/ 2268177 h 6112608"/>
              <a:gd name="connsiteX10" fmla="*/ 2566852 w 4448352"/>
              <a:gd name="connsiteY10" fmla="*/ 4362395 h 6112608"/>
              <a:gd name="connsiteX11" fmla="*/ 1381603 w 4448352"/>
              <a:gd name="connsiteY11" fmla="*/ 6002073 h 6112608"/>
              <a:gd name="connsiteX12" fmla="*/ 1457187 w 4448352"/>
              <a:gd name="connsiteY12" fmla="*/ 6112608 h 6112608"/>
              <a:gd name="connsiteX0" fmla="*/ 147593 w 4448352"/>
              <a:gd name="connsiteY0" fmla="*/ 6025492 h 6025492"/>
              <a:gd name="connsiteX1" fmla="*/ 135095 w 4448352"/>
              <a:gd name="connsiteY1" fmla="*/ 5970139 h 6025492"/>
              <a:gd name="connsiteX2" fmla="*/ 989 w 4448352"/>
              <a:gd name="connsiteY2" fmla="*/ 3558990 h 6025492"/>
              <a:gd name="connsiteX3" fmla="*/ 134613 w 4448352"/>
              <a:gd name="connsiteY3" fmla="*/ 2769335 h 6025492"/>
              <a:gd name="connsiteX4" fmla="*/ 812398 w 4448352"/>
              <a:gd name="connsiteY4" fmla="*/ 1669996 h 6025492"/>
              <a:gd name="connsiteX5" fmla="*/ 1830565 w 4448352"/>
              <a:gd name="connsiteY5" fmla="*/ 638164 h 6025492"/>
              <a:gd name="connsiteX6" fmla="*/ 3173139 w 4448352"/>
              <a:gd name="connsiteY6" fmla="*/ 74 h 6025492"/>
              <a:gd name="connsiteX7" fmla="*/ 3840337 w 4448352"/>
              <a:gd name="connsiteY7" fmla="*/ 136997 h 6025492"/>
              <a:gd name="connsiteX8" fmla="*/ 4400480 w 4448352"/>
              <a:gd name="connsiteY8" fmla="*/ 1061406 h 6025492"/>
              <a:gd name="connsiteX9" fmla="*/ 3812207 w 4448352"/>
              <a:gd name="connsiteY9" fmla="*/ 2268177 h 6025492"/>
              <a:gd name="connsiteX10" fmla="*/ 2566852 w 4448352"/>
              <a:gd name="connsiteY10" fmla="*/ 4362395 h 6025492"/>
              <a:gd name="connsiteX11" fmla="*/ 1381603 w 4448352"/>
              <a:gd name="connsiteY11" fmla="*/ 6002073 h 6025492"/>
              <a:gd name="connsiteX0" fmla="*/ 147593 w 4448352"/>
              <a:gd name="connsiteY0" fmla="*/ 6025492 h 6029730"/>
              <a:gd name="connsiteX1" fmla="*/ 135095 w 4448352"/>
              <a:gd name="connsiteY1" fmla="*/ 5970139 h 6029730"/>
              <a:gd name="connsiteX2" fmla="*/ 989 w 4448352"/>
              <a:gd name="connsiteY2" fmla="*/ 3558990 h 6029730"/>
              <a:gd name="connsiteX3" fmla="*/ 134613 w 4448352"/>
              <a:gd name="connsiteY3" fmla="*/ 2769335 h 6029730"/>
              <a:gd name="connsiteX4" fmla="*/ 812398 w 4448352"/>
              <a:gd name="connsiteY4" fmla="*/ 1669996 h 6029730"/>
              <a:gd name="connsiteX5" fmla="*/ 1830565 w 4448352"/>
              <a:gd name="connsiteY5" fmla="*/ 638164 h 6029730"/>
              <a:gd name="connsiteX6" fmla="*/ 3173139 w 4448352"/>
              <a:gd name="connsiteY6" fmla="*/ 74 h 6029730"/>
              <a:gd name="connsiteX7" fmla="*/ 3840337 w 4448352"/>
              <a:gd name="connsiteY7" fmla="*/ 136997 h 6029730"/>
              <a:gd name="connsiteX8" fmla="*/ 4400480 w 4448352"/>
              <a:gd name="connsiteY8" fmla="*/ 1061406 h 6029730"/>
              <a:gd name="connsiteX9" fmla="*/ 3812207 w 4448352"/>
              <a:gd name="connsiteY9" fmla="*/ 2268177 h 6029730"/>
              <a:gd name="connsiteX10" fmla="*/ 2566852 w 4448352"/>
              <a:gd name="connsiteY10" fmla="*/ 4362395 h 6029730"/>
              <a:gd name="connsiteX11" fmla="*/ 1397330 w 4448352"/>
              <a:gd name="connsiteY11" fmla="*/ 6029730 h 602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48352" h="6029730">
                <a:moveTo>
                  <a:pt x="147593" y="6025492"/>
                </a:moveTo>
                <a:lnTo>
                  <a:pt x="135095" y="5970139"/>
                </a:lnTo>
                <a:cubicBezTo>
                  <a:pt x="3334" y="5264474"/>
                  <a:pt x="25734" y="4338079"/>
                  <a:pt x="989" y="3558990"/>
                </a:cubicBezTo>
                <a:cubicBezTo>
                  <a:pt x="-7696" y="3286585"/>
                  <a:pt x="41149" y="3024098"/>
                  <a:pt x="134613" y="2769335"/>
                </a:cubicBezTo>
                <a:cubicBezTo>
                  <a:pt x="274734" y="2387350"/>
                  <a:pt x="515201" y="2023048"/>
                  <a:pt x="812398" y="1669996"/>
                </a:cubicBezTo>
                <a:cubicBezTo>
                  <a:pt x="1109596" y="1316945"/>
                  <a:pt x="1463524" y="975145"/>
                  <a:pt x="1830565" y="638164"/>
                </a:cubicBezTo>
                <a:cubicBezTo>
                  <a:pt x="2363706" y="148617"/>
                  <a:pt x="2787743" y="-3847"/>
                  <a:pt x="3173139" y="74"/>
                </a:cubicBezTo>
                <a:cubicBezTo>
                  <a:pt x="3404376" y="2427"/>
                  <a:pt x="3621702" y="61078"/>
                  <a:pt x="3840337" y="136997"/>
                </a:cubicBezTo>
                <a:cubicBezTo>
                  <a:pt x="4230681" y="272614"/>
                  <a:pt x="4578505" y="404218"/>
                  <a:pt x="4400480" y="1061406"/>
                </a:cubicBezTo>
                <a:cubicBezTo>
                  <a:pt x="4294008" y="1454598"/>
                  <a:pt x="4050152" y="1868133"/>
                  <a:pt x="3812207" y="2268177"/>
                </a:cubicBezTo>
                <a:cubicBezTo>
                  <a:pt x="3397089" y="2966250"/>
                  <a:pt x="2969331" y="3735470"/>
                  <a:pt x="2566852" y="4362395"/>
                </a:cubicBezTo>
                <a:cubicBezTo>
                  <a:pt x="2164373" y="4989320"/>
                  <a:pt x="1829370" y="5570322"/>
                  <a:pt x="1397330" y="602973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Picture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816D29AE-E0F3-AD3F-0524-935386963A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079" t="26157" r="21079" b="9552"/>
          <a:stretch/>
        </p:blipFill>
        <p:spPr>
          <a:xfrm>
            <a:off x="-1" y="-17657"/>
            <a:ext cx="6202676" cy="687565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8A13E-9D51-C937-62CC-0412C91ED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0405" y="2617586"/>
            <a:ext cx="5334000" cy="30480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According to our survey of over 3,000 journalists, a typical reporter receives up to 50 pitches per week (Cision)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FE869-6C0F-F1CF-C6D0-E727BDE9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405" y="688126"/>
            <a:ext cx="5334000" cy="152401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1E20B-AB10-5A54-C60D-17707EFF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9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07C472-8554-764F-7192-5939A4908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DBDE7-E1B7-59DB-DB79-A846E023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1" y="762000"/>
            <a:ext cx="3598808" cy="2286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Parallel Journalism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2D771-2515-E198-E725-E2F9F2C8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B5384AEE-996D-BC72-F124-5C87D7BB79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338665"/>
              </p:ext>
            </p:extLst>
          </p:nvPr>
        </p:nvGraphicFramePr>
        <p:xfrm>
          <a:off x="4571999" y="771726"/>
          <a:ext cx="7332133" cy="558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724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719D41-A0D6-6078-775C-9235C7D55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CE4184-C368-7C07-FDBF-8BF8FFEB6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5334000" cy="38100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200"/>
              <a:t>It is impossible to just be culturally relevant (for long) and know who to contact.  Most sales org’s have Customer Relationship Management tools (CRM’s) which track potential clients or buyers.  </a:t>
            </a:r>
          </a:p>
          <a:p>
            <a:pPr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2200"/>
              <a:t>In PR, we have Cision, MuckRack, and others, which also track ‘sales’ (media impresisons)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AB24F9-5D5B-B6E4-22F0-793CBC2DF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Media Lists &amp; CRM’s</a:t>
            </a:r>
          </a:p>
        </p:txBody>
      </p:sp>
      <p:pic>
        <p:nvPicPr>
          <p:cNvPr id="9" name="Picture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6E924932-7A42-4AE8-85A0-1ECF7C2F8E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421" t="18234" r="26290" b="23036"/>
          <a:stretch/>
        </p:blipFill>
        <p:spPr>
          <a:xfrm>
            <a:off x="6858000" y="1729723"/>
            <a:ext cx="5334000" cy="341760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9EC41-EA30-D127-B426-09764373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1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807698-7095-FE39-5315-A6150397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: Shape 70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82" name="Freeform: Shape 72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3" name="Freeform: Shape 74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 descr="A top view of books with different cover colors">
            <a:extLst>
              <a:ext uri="{FF2B5EF4-FFF2-40B4-BE49-F238E27FC236}">
                <a16:creationId xmlns:a16="http://schemas.microsoft.com/office/drawing/2014/main" id="{8FE36550-CDC4-9756-7F6F-D30FCBF375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58" b="3"/>
          <a:stretch>
            <a:fillRect/>
          </a:stretch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85" name="Freeform: Shape 78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E87A85-AE30-5FC5-6E90-155C44392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286000"/>
            <a:ext cx="5334000" cy="38100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b="1"/>
              <a:t>By coverage potential: </a:t>
            </a:r>
            <a:r>
              <a:rPr lang="en-US" sz="2200"/>
              <a:t>Prioritize those who are most likely to cover your story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/>
              <a:t>By publication: </a:t>
            </a:r>
            <a:r>
              <a:rPr lang="en-US" sz="2200"/>
              <a:t>Send to journalists at major publications first, then work your way down to the niche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b="1"/>
              <a:t>By geography: </a:t>
            </a:r>
            <a:r>
              <a:rPr lang="en-US" sz="2200"/>
              <a:t>Batch your pitch sends based on time zone and location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D8456-E213-1154-8CD2-67C30EC3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Who to Pitch?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71957C-87E1-69AB-5579-7541BF246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1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9" name="Picture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2B9FD1FB-864F-1C35-76D8-6C0DA1D883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48" t="22098" r="9280" b="15748"/>
          <a:stretch/>
        </p:blipFill>
        <p:spPr>
          <a:xfrm>
            <a:off x="66281" y="68262"/>
            <a:ext cx="12059437" cy="6721475"/>
          </a:xfrm>
          <a:prstGeom prst="rect">
            <a:avLst/>
          </a:pr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C90163-6DC5-A5E1-0294-471823C2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700" y="4108629"/>
            <a:ext cx="4305300" cy="1380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Pitch Letter One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06357-D51C-C23A-4B5B-E0AC26CAD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43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BA6F9-69C6-26EF-76FB-886753194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A0AF9E5-0AFF-BB1B-9C39-AA5398403D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60" t="25861" r="9280" b="17944"/>
          <a:stretch/>
        </p:blipFill>
        <p:spPr>
          <a:xfrm>
            <a:off x="171784" y="136525"/>
            <a:ext cx="11850883" cy="6584950"/>
          </a:xfrm>
          <a:prstGeom prst="rect">
            <a:avLst/>
          </a:pr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578CAC-93D7-844F-C970-98D74462C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700" y="4108629"/>
            <a:ext cx="4305300" cy="1380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Pitch Letter Two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9BB2F-1241-697A-B095-98B183F8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4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C948AB-C99F-4194-B23F-D6C2534BA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B691442-39D3-9180-D876-4D564A62FE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3" t="19132" r="6367" b="17944"/>
          <a:stretch/>
        </p:blipFill>
        <p:spPr>
          <a:xfrm>
            <a:off x="-1" y="0"/>
            <a:ext cx="12277727" cy="6906901"/>
          </a:xfrm>
          <a:prstGeom prst="rect">
            <a:avLst/>
          </a:pr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6C2F60D-36DC-4E6D-8544-3562BBABA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116827" y="1782827"/>
            <a:ext cx="4332910" cy="5817436"/>
          </a:xfrm>
          <a:custGeom>
            <a:avLst/>
            <a:gdLst>
              <a:gd name="connsiteX0" fmla="*/ 3175347 w 4332910"/>
              <a:gd name="connsiteY0" fmla="*/ 710 h 5817436"/>
              <a:gd name="connsiteX1" fmla="*/ 3972229 w 4332910"/>
              <a:gd name="connsiteY1" fmla="*/ 94304 h 5817436"/>
              <a:gd name="connsiteX2" fmla="*/ 4332910 w 4332910"/>
              <a:gd name="connsiteY2" fmla="*/ 180296 h 5817436"/>
              <a:gd name="connsiteX3" fmla="*/ 4332910 w 4332910"/>
              <a:gd name="connsiteY3" fmla="*/ 5817436 h 5817436"/>
              <a:gd name="connsiteX4" fmla="*/ 1006557 w 4332910"/>
              <a:gd name="connsiteY4" fmla="*/ 5817436 h 5817436"/>
              <a:gd name="connsiteX5" fmla="*/ 866510 w 4332910"/>
              <a:gd name="connsiteY5" fmla="*/ 5609583 h 5817436"/>
              <a:gd name="connsiteX6" fmla="*/ 351747 w 4332910"/>
              <a:gd name="connsiteY6" fmla="*/ 2263621 h 5817436"/>
              <a:gd name="connsiteX7" fmla="*/ 1381666 w 4332910"/>
              <a:gd name="connsiteY7" fmla="*/ 845238 h 5817436"/>
              <a:gd name="connsiteX8" fmla="*/ 2751595 w 4332910"/>
              <a:gd name="connsiteY8" fmla="*/ 47742 h 5817436"/>
              <a:gd name="connsiteX9" fmla="*/ 3175347 w 4332910"/>
              <a:gd name="connsiteY9" fmla="*/ 710 h 581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32910" h="5817436">
                <a:moveTo>
                  <a:pt x="3175347" y="710"/>
                </a:moveTo>
                <a:cubicBezTo>
                  <a:pt x="3421493" y="-5064"/>
                  <a:pt x="3686120" y="24227"/>
                  <a:pt x="3972229" y="94304"/>
                </a:cubicBezTo>
                <a:lnTo>
                  <a:pt x="4332910" y="180296"/>
                </a:lnTo>
                <a:lnTo>
                  <a:pt x="4332910" y="5817436"/>
                </a:lnTo>
                <a:lnTo>
                  <a:pt x="1006557" y="5817436"/>
                </a:lnTo>
                <a:lnTo>
                  <a:pt x="866510" y="5609583"/>
                </a:lnTo>
                <a:cubicBezTo>
                  <a:pt x="140071" y="4515211"/>
                  <a:pt x="-376405" y="3480830"/>
                  <a:pt x="351747" y="2263621"/>
                </a:cubicBezTo>
                <a:cubicBezTo>
                  <a:pt x="664977" y="1739861"/>
                  <a:pt x="994988" y="1240809"/>
                  <a:pt x="1381666" y="845238"/>
                </a:cubicBezTo>
                <a:cubicBezTo>
                  <a:pt x="1768346" y="449669"/>
                  <a:pt x="2211693" y="157580"/>
                  <a:pt x="2751595" y="47742"/>
                </a:cubicBezTo>
                <a:cubicBezTo>
                  <a:pt x="2886624" y="20264"/>
                  <a:pt x="3027659" y="4175"/>
                  <a:pt x="3175347" y="71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CFFC7D5-8758-4C87-A839-9FF78F54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117358">
            <a:off x="6005381" y="2073697"/>
            <a:ext cx="5867664" cy="5317986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  <a:gd name="connsiteX0" fmla="*/ 0 w 1085312"/>
              <a:gd name="connsiteY0" fmla="*/ 0 h 2441440"/>
              <a:gd name="connsiteX1" fmla="*/ 53089 w 1085312"/>
              <a:gd name="connsiteY1" fmla="*/ 4542 h 2441440"/>
              <a:gd name="connsiteX2" fmla="*/ 790077 w 1085312"/>
              <a:gd name="connsiteY2" fmla="*/ 872756 h 2441440"/>
              <a:gd name="connsiteX3" fmla="*/ 1085252 w 1085312"/>
              <a:gd name="connsiteY3" fmla="*/ 1943649 h 2441440"/>
              <a:gd name="connsiteX4" fmla="*/ 1064832 w 1085312"/>
              <a:gd name="connsiteY4" fmla="*/ 2198094 h 2441440"/>
              <a:gd name="connsiteX5" fmla="*/ 1043734 w 1085312"/>
              <a:gd name="connsiteY5" fmla="*/ 2315675 h 2441440"/>
              <a:gd name="connsiteX6" fmla="*/ 59456 w 1085312"/>
              <a:gd name="connsiteY6" fmla="*/ 2441440 h 2441440"/>
              <a:gd name="connsiteX0" fmla="*/ 0 w 1085312"/>
              <a:gd name="connsiteY0" fmla="*/ 0 h 2315675"/>
              <a:gd name="connsiteX1" fmla="*/ 53089 w 1085312"/>
              <a:gd name="connsiteY1" fmla="*/ 4542 h 2315675"/>
              <a:gd name="connsiteX2" fmla="*/ 790077 w 1085312"/>
              <a:gd name="connsiteY2" fmla="*/ 872756 h 2315675"/>
              <a:gd name="connsiteX3" fmla="*/ 1085252 w 1085312"/>
              <a:gd name="connsiteY3" fmla="*/ 1943649 h 2315675"/>
              <a:gd name="connsiteX4" fmla="*/ 1064832 w 1085312"/>
              <a:gd name="connsiteY4" fmla="*/ 2198094 h 2315675"/>
              <a:gd name="connsiteX5" fmla="*/ 1043734 w 1085312"/>
              <a:gd name="connsiteY5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312" h="2315675">
                <a:moveTo>
                  <a:pt x="0" y="0"/>
                </a:move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F0A43-30FB-964C-7311-4712C58F3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4700" y="4108629"/>
            <a:ext cx="4305300" cy="13803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Pitch Letter </a:t>
            </a:r>
            <a:r>
              <a:rPr lang="en-US" sz="3600" dirty="0"/>
              <a:t>Three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B1D3D-6512-3954-C032-E922D34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62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699B66A-3779-48B9-9963-C9339B22B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122584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873590 h 6858000"/>
              <a:gd name="connsiteX3" fmla="*/ 10378112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6089634 h 6858000"/>
              <a:gd name="connsiteX6" fmla="*/ 3284 w 12192000"/>
              <a:gd name="connsiteY6" fmla="*/ 6081001 h 6858000"/>
              <a:gd name="connsiteX7" fmla="*/ 208318 w 12192000"/>
              <a:gd name="connsiteY7" fmla="*/ 5663571 h 6858000"/>
              <a:gd name="connsiteX8" fmla="*/ 2466868 w 12192000"/>
              <a:gd name="connsiteY8" fmla="*/ 3280365 h 6858000"/>
              <a:gd name="connsiteX9" fmla="*/ 5859655 w 12192000"/>
              <a:gd name="connsiteY9" fmla="*/ 1043504 h 6858000"/>
              <a:gd name="connsiteX10" fmla="*/ 8002287 w 12192000"/>
              <a:gd name="connsiteY10" fmla="*/ 373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8122584" y="0"/>
                </a:moveTo>
                <a:lnTo>
                  <a:pt x="12192000" y="0"/>
                </a:lnTo>
                <a:lnTo>
                  <a:pt x="12192000" y="4873590"/>
                </a:lnTo>
                <a:lnTo>
                  <a:pt x="10378112" y="6858000"/>
                </a:lnTo>
                <a:lnTo>
                  <a:pt x="0" y="6858000"/>
                </a:lnTo>
                <a:lnTo>
                  <a:pt x="0" y="6089634"/>
                </a:lnTo>
                <a:lnTo>
                  <a:pt x="3284" y="6081001"/>
                </a:lnTo>
                <a:cubicBezTo>
                  <a:pt x="61888" y="5940761"/>
                  <a:pt x="130457" y="5801643"/>
                  <a:pt x="208318" y="5663571"/>
                </a:cubicBezTo>
                <a:cubicBezTo>
                  <a:pt x="675237" y="4835483"/>
                  <a:pt x="1476533" y="4045730"/>
                  <a:pt x="2466868" y="3280365"/>
                </a:cubicBezTo>
                <a:cubicBezTo>
                  <a:pt x="3457206" y="2515002"/>
                  <a:pt x="4636583" y="1774030"/>
                  <a:pt x="5859655" y="1043504"/>
                </a:cubicBezTo>
                <a:cubicBezTo>
                  <a:pt x="6636899" y="579200"/>
                  <a:pt x="7344556" y="254766"/>
                  <a:pt x="8002287" y="3739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D2088EB-F82A-4CF7-A658-5EB0B344D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371" y="0"/>
            <a:ext cx="7017182" cy="6858000"/>
          </a:xfrm>
          <a:custGeom>
            <a:avLst/>
            <a:gdLst>
              <a:gd name="connsiteX0" fmla="*/ 7017182 w 11818630"/>
              <a:gd name="connsiteY0" fmla="*/ 0 h 6858000"/>
              <a:gd name="connsiteX1" fmla="*/ 11818630 w 11818630"/>
              <a:gd name="connsiteY1" fmla="*/ 0 h 6858000"/>
              <a:gd name="connsiteX2" fmla="*/ 11818630 w 11818630"/>
              <a:gd name="connsiteY2" fmla="*/ 4489505 h 6858000"/>
              <a:gd name="connsiteX3" fmla="*/ 11816460 w 11818630"/>
              <a:gd name="connsiteY3" fmla="*/ 4492187 h 6858000"/>
              <a:gd name="connsiteX4" fmla="*/ 10354815 w 11818630"/>
              <a:gd name="connsiteY4" fmla="*/ 6321870 h 6858000"/>
              <a:gd name="connsiteX5" fmla="*/ 9928370 w 11818630"/>
              <a:gd name="connsiteY5" fmla="*/ 6858000 h 6858000"/>
              <a:gd name="connsiteX6" fmla="*/ 0 w 11818630"/>
              <a:gd name="connsiteY6" fmla="*/ 6858000 h 6858000"/>
              <a:gd name="connsiteX7" fmla="*/ 15548 w 11818630"/>
              <a:gd name="connsiteY7" fmla="*/ 6741317 h 6858000"/>
              <a:gd name="connsiteX8" fmla="*/ 387858 w 11818630"/>
              <a:gd name="connsiteY8" fmla="*/ 5632555 h 6858000"/>
              <a:gd name="connsiteX9" fmla="*/ 2494163 w 11818630"/>
              <a:gd name="connsiteY9" fmla="*/ 3131046 h 6858000"/>
              <a:gd name="connsiteX10" fmla="*/ 5658249 w 11818630"/>
              <a:gd name="connsiteY10" fmla="*/ 783147 h 6858000"/>
              <a:gd name="connsiteX11" fmla="*/ 6840702 w 11818630"/>
              <a:gd name="connsiteY11" fmla="*/ 85078 h 6858000"/>
              <a:gd name="connsiteX0" fmla="*/ 0 w 11818630"/>
              <a:gd name="connsiteY0" fmla="*/ 6858000 h 6949440"/>
              <a:gd name="connsiteX1" fmla="*/ 15548 w 11818630"/>
              <a:gd name="connsiteY1" fmla="*/ 6741317 h 6949440"/>
              <a:gd name="connsiteX2" fmla="*/ 387858 w 11818630"/>
              <a:gd name="connsiteY2" fmla="*/ 5632555 h 6949440"/>
              <a:gd name="connsiteX3" fmla="*/ 2494163 w 11818630"/>
              <a:gd name="connsiteY3" fmla="*/ 3131046 h 6949440"/>
              <a:gd name="connsiteX4" fmla="*/ 5658249 w 11818630"/>
              <a:gd name="connsiteY4" fmla="*/ 783147 h 6949440"/>
              <a:gd name="connsiteX5" fmla="*/ 6840702 w 11818630"/>
              <a:gd name="connsiteY5" fmla="*/ 85078 h 6949440"/>
              <a:gd name="connsiteX6" fmla="*/ 7017182 w 11818630"/>
              <a:gd name="connsiteY6" fmla="*/ 0 h 6949440"/>
              <a:gd name="connsiteX7" fmla="*/ 11818630 w 11818630"/>
              <a:gd name="connsiteY7" fmla="*/ 0 h 6949440"/>
              <a:gd name="connsiteX8" fmla="*/ 11818630 w 11818630"/>
              <a:gd name="connsiteY8" fmla="*/ 4489505 h 6949440"/>
              <a:gd name="connsiteX9" fmla="*/ 11816460 w 11818630"/>
              <a:gd name="connsiteY9" fmla="*/ 4492187 h 6949440"/>
              <a:gd name="connsiteX10" fmla="*/ 10354815 w 11818630"/>
              <a:gd name="connsiteY10" fmla="*/ 6321870 h 6949440"/>
              <a:gd name="connsiteX11" fmla="*/ 10019810 w 11818630"/>
              <a:gd name="connsiteY11" fmla="*/ 6949440 h 6949440"/>
              <a:gd name="connsiteX0" fmla="*/ 0 w 11818630"/>
              <a:gd name="connsiteY0" fmla="*/ 6858000 h 6886066"/>
              <a:gd name="connsiteX1" fmla="*/ 15548 w 11818630"/>
              <a:gd name="connsiteY1" fmla="*/ 6741317 h 6886066"/>
              <a:gd name="connsiteX2" fmla="*/ 387858 w 11818630"/>
              <a:gd name="connsiteY2" fmla="*/ 5632555 h 6886066"/>
              <a:gd name="connsiteX3" fmla="*/ 2494163 w 11818630"/>
              <a:gd name="connsiteY3" fmla="*/ 3131046 h 6886066"/>
              <a:gd name="connsiteX4" fmla="*/ 5658249 w 11818630"/>
              <a:gd name="connsiteY4" fmla="*/ 783147 h 6886066"/>
              <a:gd name="connsiteX5" fmla="*/ 6840702 w 11818630"/>
              <a:gd name="connsiteY5" fmla="*/ 85078 h 6886066"/>
              <a:gd name="connsiteX6" fmla="*/ 7017182 w 11818630"/>
              <a:gd name="connsiteY6" fmla="*/ 0 h 6886066"/>
              <a:gd name="connsiteX7" fmla="*/ 11818630 w 11818630"/>
              <a:gd name="connsiteY7" fmla="*/ 0 h 6886066"/>
              <a:gd name="connsiteX8" fmla="*/ 11818630 w 11818630"/>
              <a:gd name="connsiteY8" fmla="*/ 4489505 h 6886066"/>
              <a:gd name="connsiteX9" fmla="*/ 11816460 w 11818630"/>
              <a:gd name="connsiteY9" fmla="*/ 4492187 h 6886066"/>
              <a:gd name="connsiteX10" fmla="*/ 10354815 w 11818630"/>
              <a:gd name="connsiteY10" fmla="*/ 6321870 h 6886066"/>
              <a:gd name="connsiteX11" fmla="*/ 9902115 w 11818630"/>
              <a:gd name="connsiteY11" fmla="*/ 6886066 h 6886066"/>
              <a:gd name="connsiteX0" fmla="*/ 0 w 11818630"/>
              <a:gd name="connsiteY0" fmla="*/ 6858000 h 6858000"/>
              <a:gd name="connsiteX1" fmla="*/ 15548 w 11818630"/>
              <a:gd name="connsiteY1" fmla="*/ 6741317 h 6858000"/>
              <a:gd name="connsiteX2" fmla="*/ 387858 w 11818630"/>
              <a:gd name="connsiteY2" fmla="*/ 5632555 h 6858000"/>
              <a:gd name="connsiteX3" fmla="*/ 2494163 w 11818630"/>
              <a:gd name="connsiteY3" fmla="*/ 3131046 h 6858000"/>
              <a:gd name="connsiteX4" fmla="*/ 5658249 w 11818630"/>
              <a:gd name="connsiteY4" fmla="*/ 783147 h 6858000"/>
              <a:gd name="connsiteX5" fmla="*/ 6840702 w 11818630"/>
              <a:gd name="connsiteY5" fmla="*/ 85078 h 6858000"/>
              <a:gd name="connsiteX6" fmla="*/ 7017182 w 11818630"/>
              <a:gd name="connsiteY6" fmla="*/ 0 h 6858000"/>
              <a:gd name="connsiteX7" fmla="*/ 11818630 w 11818630"/>
              <a:gd name="connsiteY7" fmla="*/ 0 h 6858000"/>
              <a:gd name="connsiteX8" fmla="*/ 11818630 w 11818630"/>
              <a:gd name="connsiteY8" fmla="*/ 4489505 h 6858000"/>
              <a:gd name="connsiteX9" fmla="*/ 11816460 w 11818630"/>
              <a:gd name="connsiteY9" fmla="*/ 4492187 h 6858000"/>
              <a:gd name="connsiteX10" fmla="*/ 10354815 w 11818630"/>
              <a:gd name="connsiteY10" fmla="*/ 6321870 h 6858000"/>
              <a:gd name="connsiteX0" fmla="*/ 0 w 11818630"/>
              <a:gd name="connsiteY0" fmla="*/ 6858000 h 6858000"/>
              <a:gd name="connsiteX1" fmla="*/ 15548 w 11818630"/>
              <a:gd name="connsiteY1" fmla="*/ 6741317 h 6858000"/>
              <a:gd name="connsiteX2" fmla="*/ 387858 w 11818630"/>
              <a:gd name="connsiteY2" fmla="*/ 5632555 h 6858000"/>
              <a:gd name="connsiteX3" fmla="*/ 2494163 w 11818630"/>
              <a:gd name="connsiteY3" fmla="*/ 3131046 h 6858000"/>
              <a:gd name="connsiteX4" fmla="*/ 5658249 w 11818630"/>
              <a:gd name="connsiteY4" fmla="*/ 783147 h 6858000"/>
              <a:gd name="connsiteX5" fmla="*/ 6840702 w 11818630"/>
              <a:gd name="connsiteY5" fmla="*/ 85078 h 6858000"/>
              <a:gd name="connsiteX6" fmla="*/ 7017182 w 11818630"/>
              <a:gd name="connsiteY6" fmla="*/ 0 h 6858000"/>
              <a:gd name="connsiteX7" fmla="*/ 11818630 w 11818630"/>
              <a:gd name="connsiteY7" fmla="*/ 0 h 6858000"/>
              <a:gd name="connsiteX8" fmla="*/ 11818630 w 11818630"/>
              <a:gd name="connsiteY8" fmla="*/ 4489505 h 6858000"/>
              <a:gd name="connsiteX9" fmla="*/ 11816460 w 11818630"/>
              <a:gd name="connsiteY9" fmla="*/ 4492187 h 6858000"/>
              <a:gd name="connsiteX0" fmla="*/ 0 w 11818630"/>
              <a:gd name="connsiteY0" fmla="*/ 6858000 h 6858000"/>
              <a:gd name="connsiteX1" fmla="*/ 15548 w 11818630"/>
              <a:gd name="connsiteY1" fmla="*/ 6741317 h 6858000"/>
              <a:gd name="connsiteX2" fmla="*/ 387858 w 11818630"/>
              <a:gd name="connsiteY2" fmla="*/ 5632555 h 6858000"/>
              <a:gd name="connsiteX3" fmla="*/ 2494163 w 11818630"/>
              <a:gd name="connsiteY3" fmla="*/ 3131046 h 6858000"/>
              <a:gd name="connsiteX4" fmla="*/ 5658249 w 11818630"/>
              <a:gd name="connsiteY4" fmla="*/ 783147 h 6858000"/>
              <a:gd name="connsiteX5" fmla="*/ 6840702 w 11818630"/>
              <a:gd name="connsiteY5" fmla="*/ 85078 h 6858000"/>
              <a:gd name="connsiteX6" fmla="*/ 7017182 w 11818630"/>
              <a:gd name="connsiteY6" fmla="*/ 0 h 6858000"/>
              <a:gd name="connsiteX7" fmla="*/ 11818630 w 11818630"/>
              <a:gd name="connsiteY7" fmla="*/ 0 h 6858000"/>
              <a:gd name="connsiteX8" fmla="*/ 11818630 w 11818630"/>
              <a:gd name="connsiteY8" fmla="*/ 4489505 h 6858000"/>
              <a:gd name="connsiteX0" fmla="*/ 0 w 11818630"/>
              <a:gd name="connsiteY0" fmla="*/ 6858000 h 6858000"/>
              <a:gd name="connsiteX1" fmla="*/ 15548 w 11818630"/>
              <a:gd name="connsiteY1" fmla="*/ 6741317 h 6858000"/>
              <a:gd name="connsiteX2" fmla="*/ 387858 w 11818630"/>
              <a:gd name="connsiteY2" fmla="*/ 5632555 h 6858000"/>
              <a:gd name="connsiteX3" fmla="*/ 2494163 w 11818630"/>
              <a:gd name="connsiteY3" fmla="*/ 3131046 h 6858000"/>
              <a:gd name="connsiteX4" fmla="*/ 5658249 w 11818630"/>
              <a:gd name="connsiteY4" fmla="*/ 783147 h 6858000"/>
              <a:gd name="connsiteX5" fmla="*/ 6840702 w 11818630"/>
              <a:gd name="connsiteY5" fmla="*/ 85078 h 6858000"/>
              <a:gd name="connsiteX6" fmla="*/ 7017182 w 11818630"/>
              <a:gd name="connsiteY6" fmla="*/ 0 h 6858000"/>
              <a:gd name="connsiteX7" fmla="*/ 11818630 w 11818630"/>
              <a:gd name="connsiteY7" fmla="*/ 4489505 h 6858000"/>
              <a:gd name="connsiteX0" fmla="*/ 0 w 7017182"/>
              <a:gd name="connsiteY0" fmla="*/ 6858000 h 6858000"/>
              <a:gd name="connsiteX1" fmla="*/ 15548 w 7017182"/>
              <a:gd name="connsiteY1" fmla="*/ 6741317 h 6858000"/>
              <a:gd name="connsiteX2" fmla="*/ 387858 w 7017182"/>
              <a:gd name="connsiteY2" fmla="*/ 5632555 h 6858000"/>
              <a:gd name="connsiteX3" fmla="*/ 2494163 w 7017182"/>
              <a:gd name="connsiteY3" fmla="*/ 3131046 h 6858000"/>
              <a:gd name="connsiteX4" fmla="*/ 5658249 w 7017182"/>
              <a:gd name="connsiteY4" fmla="*/ 783147 h 6858000"/>
              <a:gd name="connsiteX5" fmla="*/ 6840702 w 7017182"/>
              <a:gd name="connsiteY5" fmla="*/ 85078 h 6858000"/>
              <a:gd name="connsiteX6" fmla="*/ 7017182 w 701718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7182" h="6858000">
                <a:moveTo>
                  <a:pt x="0" y="6858000"/>
                </a:moveTo>
                <a:lnTo>
                  <a:pt x="15548" y="6741317"/>
                </a:lnTo>
                <a:cubicBezTo>
                  <a:pt x="78957" y="6364051"/>
                  <a:pt x="206325" y="5994870"/>
                  <a:pt x="387858" y="5632555"/>
                </a:cubicBezTo>
                <a:cubicBezTo>
                  <a:pt x="823302" y="4763361"/>
                  <a:pt x="1570584" y="3934404"/>
                  <a:pt x="2494163" y="3131046"/>
                </a:cubicBezTo>
                <a:cubicBezTo>
                  <a:pt x="3417744" y="2327690"/>
                  <a:pt x="4517622" y="1549936"/>
                  <a:pt x="5658249" y="783147"/>
                </a:cubicBezTo>
                <a:cubicBezTo>
                  <a:pt x="6072451" y="504660"/>
                  <a:pt x="6465461" y="274112"/>
                  <a:pt x="6840702" y="85078"/>
                </a:cubicBezTo>
                <a:lnTo>
                  <a:pt x="7017182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1027A-0A02-78B2-6974-CFB060A5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0" y="762000"/>
            <a:ext cx="3048001" cy="2286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Pitch Letter Templates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A32667-BAAD-4252-B7F6-CDABAD11D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5486" y="4489505"/>
            <a:ext cx="1916515" cy="2396561"/>
          </a:xfrm>
          <a:custGeom>
            <a:avLst/>
            <a:gdLst>
              <a:gd name="connsiteX0" fmla="*/ 7017182 w 11818630"/>
              <a:gd name="connsiteY0" fmla="*/ 0 h 6858000"/>
              <a:gd name="connsiteX1" fmla="*/ 11818630 w 11818630"/>
              <a:gd name="connsiteY1" fmla="*/ 0 h 6858000"/>
              <a:gd name="connsiteX2" fmla="*/ 11818630 w 11818630"/>
              <a:gd name="connsiteY2" fmla="*/ 4489505 h 6858000"/>
              <a:gd name="connsiteX3" fmla="*/ 11816460 w 11818630"/>
              <a:gd name="connsiteY3" fmla="*/ 4492187 h 6858000"/>
              <a:gd name="connsiteX4" fmla="*/ 10354815 w 11818630"/>
              <a:gd name="connsiteY4" fmla="*/ 6321870 h 6858000"/>
              <a:gd name="connsiteX5" fmla="*/ 9928370 w 11818630"/>
              <a:gd name="connsiteY5" fmla="*/ 6858000 h 6858000"/>
              <a:gd name="connsiteX6" fmla="*/ 0 w 11818630"/>
              <a:gd name="connsiteY6" fmla="*/ 6858000 h 6858000"/>
              <a:gd name="connsiteX7" fmla="*/ 15548 w 11818630"/>
              <a:gd name="connsiteY7" fmla="*/ 6741317 h 6858000"/>
              <a:gd name="connsiteX8" fmla="*/ 387858 w 11818630"/>
              <a:gd name="connsiteY8" fmla="*/ 5632555 h 6858000"/>
              <a:gd name="connsiteX9" fmla="*/ 2494163 w 11818630"/>
              <a:gd name="connsiteY9" fmla="*/ 3131046 h 6858000"/>
              <a:gd name="connsiteX10" fmla="*/ 5658249 w 11818630"/>
              <a:gd name="connsiteY10" fmla="*/ 783147 h 6858000"/>
              <a:gd name="connsiteX11" fmla="*/ 6840702 w 11818630"/>
              <a:gd name="connsiteY11" fmla="*/ 85078 h 6858000"/>
              <a:gd name="connsiteX0" fmla="*/ 0 w 11818630"/>
              <a:gd name="connsiteY0" fmla="*/ 6858000 h 6949440"/>
              <a:gd name="connsiteX1" fmla="*/ 15548 w 11818630"/>
              <a:gd name="connsiteY1" fmla="*/ 6741317 h 6949440"/>
              <a:gd name="connsiteX2" fmla="*/ 387858 w 11818630"/>
              <a:gd name="connsiteY2" fmla="*/ 5632555 h 6949440"/>
              <a:gd name="connsiteX3" fmla="*/ 2494163 w 11818630"/>
              <a:gd name="connsiteY3" fmla="*/ 3131046 h 6949440"/>
              <a:gd name="connsiteX4" fmla="*/ 5658249 w 11818630"/>
              <a:gd name="connsiteY4" fmla="*/ 783147 h 6949440"/>
              <a:gd name="connsiteX5" fmla="*/ 6840702 w 11818630"/>
              <a:gd name="connsiteY5" fmla="*/ 85078 h 6949440"/>
              <a:gd name="connsiteX6" fmla="*/ 7017182 w 11818630"/>
              <a:gd name="connsiteY6" fmla="*/ 0 h 6949440"/>
              <a:gd name="connsiteX7" fmla="*/ 11818630 w 11818630"/>
              <a:gd name="connsiteY7" fmla="*/ 0 h 6949440"/>
              <a:gd name="connsiteX8" fmla="*/ 11818630 w 11818630"/>
              <a:gd name="connsiteY8" fmla="*/ 4489505 h 6949440"/>
              <a:gd name="connsiteX9" fmla="*/ 11816460 w 11818630"/>
              <a:gd name="connsiteY9" fmla="*/ 4492187 h 6949440"/>
              <a:gd name="connsiteX10" fmla="*/ 10354815 w 11818630"/>
              <a:gd name="connsiteY10" fmla="*/ 6321870 h 6949440"/>
              <a:gd name="connsiteX11" fmla="*/ 10019810 w 11818630"/>
              <a:gd name="connsiteY11" fmla="*/ 6949440 h 6949440"/>
              <a:gd name="connsiteX0" fmla="*/ 0 w 11818630"/>
              <a:gd name="connsiteY0" fmla="*/ 6858000 h 6886066"/>
              <a:gd name="connsiteX1" fmla="*/ 15548 w 11818630"/>
              <a:gd name="connsiteY1" fmla="*/ 6741317 h 6886066"/>
              <a:gd name="connsiteX2" fmla="*/ 387858 w 11818630"/>
              <a:gd name="connsiteY2" fmla="*/ 5632555 h 6886066"/>
              <a:gd name="connsiteX3" fmla="*/ 2494163 w 11818630"/>
              <a:gd name="connsiteY3" fmla="*/ 3131046 h 6886066"/>
              <a:gd name="connsiteX4" fmla="*/ 5658249 w 11818630"/>
              <a:gd name="connsiteY4" fmla="*/ 783147 h 6886066"/>
              <a:gd name="connsiteX5" fmla="*/ 6840702 w 11818630"/>
              <a:gd name="connsiteY5" fmla="*/ 85078 h 6886066"/>
              <a:gd name="connsiteX6" fmla="*/ 7017182 w 11818630"/>
              <a:gd name="connsiteY6" fmla="*/ 0 h 6886066"/>
              <a:gd name="connsiteX7" fmla="*/ 11818630 w 11818630"/>
              <a:gd name="connsiteY7" fmla="*/ 0 h 6886066"/>
              <a:gd name="connsiteX8" fmla="*/ 11818630 w 11818630"/>
              <a:gd name="connsiteY8" fmla="*/ 4489505 h 6886066"/>
              <a:gd name="connsiteX9" fmla="*/ 11816460 w 11818630"/>
              <a:gd name="connsiteY9" fmla="*/ 4492187 h 6886066"/>
              <a:gd name="connsiteX10" fmla="*/ 10354815 w 11818630"/>
              <a:gd name="connsiteY10" fmla="*/ 6321870 h 6886066"/>
              <a:gd name="connsiteX11" fmla="*/ 9902115 w 11818630"/>
              <a:gd name="connsiteY11" fmla="*/ 6886066 h 6886066"/>
              <a:gd name="connsiteX0" fmla="*/ 0 w 11818630"/>
              <a:gd name="connsiteY0" fmla="*/ 6858000 h 6886066"/>
              <a:gd name="connsiteX1" fmla="*/ 15548 w 11818630"/>
              <a:gd name="connsiteY1" fmla="*/ 6741317 h 6886066"/>
              <a:gd name="connsiteX2" fmla="*/ 387858 w 11818630"/>
              <a:gd name="connsiteY2" fmla="*/ 5632555 h 6886066"/>
              <a:gd name="connsiteX3" fmla="*/ 2494163 w 11818630"/>
              <a:gd name="connsiteY3" fmla="*/ 3131046 h 6886066"/>
              <a:gd name="connsiteX4" fmla="*/ 5658249 w 11818630"/>
              <a:gd name="connsiteY4" fmla="*/ 783147 h 6886066"/>
              <a:gd name="connsiteX5" fmla="*/ 6840702 w 11818630"/>
              <a:gd name="connsiteY5" fmla="*/ 85078 h 6886066"/>
              <a:gd name="connsiteX6" fmla="*/ 11818630 w 11818630"/>
              <a:gd name="connsiteY6" fmla="*/ 0 h 6886066"/>
              <a:gd name="connsiteX7" fmla="*/ 11818630 w 11818630"/>
              <a:gd name="connsiteY7" fmla="*/ 4489505 h 6886066"/>
              <a:gd name="connsiteX8" fmla="*/ 11816460 w 11818630"/>
              <a:gd name="connsiteY8" fmla="*/ 4492187 h 6886066"/>
              <a:gd name="connsiteX9" fmla="*/ 10354815 w 11818630"/>
              <a:gd name="connsiteY9" fmla="*/ 6321870 h 6886066"/>
              <a:gd name="connsiteX10" fmla="*/ 9902115 w 11818630"/>
              <a:gd name="connsiteY10" fmla="*/ 6886066 h 6886066"/>
              <a:gd name="connsiteX0" fmla="*/ 0 w 11818630"/>
              <a:gd name="connsiteY0" fmla="*/ 7069778 h 7097844"/>
              <a:gd name="connsiteX1" fmla="*/ 15548 w 11818630"/>
              <a:gd name="connsiteY1" fmla="*/ 6953095 h 7097844"/>
              <a:gd name="connsiteX2" fmla="*/ 387858 w 11818630"/>
              <a:gd name="connsiteY2" fmla="*/ 5844333 h 7097844"/>
              <a:gd name="connsiteX3" fmla="*/ 2494163 w 11818630"/>
              <a:gd name="connsiteY3" fmla="*/ 3342824 h 7097844"/>
              <a:gd name="connsiteX4" fmla="*/ 5658249 w 11818630"/>
              <a:gd name="connsiteY4" fmla="*/ 994925 h 7097844"/>
              <a:gd name="connsiteX5" fmla="*/ 11818630 w 11818630"/>
              <a:gd name="connsiteY5" fmla="*/ 211778 h 7097844"/>
              <a:gd name="connsiteX6" fmla="*/ 11818630 w 11818630"/>
              <a:gd name="connsiteY6" fmla="*/ 4701283 h 7097844"/>
              <a:gd name="connsiteX7" fmla="*/ 11816460 w 11818630"/>
              <a:gd name="connsiteY7" fmla="*/ 4703965 h 7097844"/>
              <a:gd name="connsiteX8" fmla="*/ 10354815 w 11818630"/>
              <a:gd name="connsiteY8" fmla="*/ 6533648 h 7097844"/>
              <a:gd name="connsiteX9" fmla="*/ 9902115 w 11818630"/>
              <a:gd name="connsiteY9" fmla="*/ 7097844 h 7097844"/>
              <a:gd name="connsiteX0" fmla="*/ 0 w 11818630"/>
              <a:gd name="connsiteY0" fmla="*/ 6872876 h 6900942"/>
              <a:gd name="connsiteX1" fmla="*/ 15548 w 11818630"/>
              <a:gd name="connsiteY1" fmla="*/ 6756193 h 6900942"/>
              <a:gd name="connsiteX2" fmla="*/ 387858 w 11818630"/>
              <a:gd name="connsiteY2" fmla="*/ 5647431 h 6900942"/>
              <a:gd name="connsiteX3" fmla="*/ 2494163 w 11818630"/>
              <a:gd name="connsiteY3" fmla="*/ 3145922 h 6900942"/>
              <a:gd name="connsiteX4" fmla="*/ 11818630 w 11818630"/>
              <a:gd name="connsiteY4" fmla="*/ 14876 h 6900942"/>
              <a:gd name="connsiteX5" fmla="*/ 11818630 w 11818630"/>
              <a:gd name="connsiteY5" fmla="*/ 4504381 h 6900942"/>
              <a:gd name="connsiteX6" fmla="*/ 11816460 w 11818630"/>
              <a:gd name="connsiteY6" fmla="*/ 4507063 h 6900942"/>
              <a:gd name="connsiteX7" fmla="*/ 10354815 w 11818630"/>
              <a:gd name="connsiteY7" fmla="*/ 6336746 h 6900942"/>
              <a:gd name="connsiteX8" fmla="*/ 9902115 w 11818630"/>
              <a:gd name="connsiteY8" fmla="*/ 6900942 h 6900942"/>
              <a:gd name="connsiteX0" fmla="*/ 577707 w 12396337"/>
              <a:gd name="connsiteY0" fmla="*/ 6858000 h 6886066"/>
              <a:gd name="connsiteX1" fmla="*/ 593255 w 12396337"/>
              <a:gd name="connsiteY1" fmla="*/ 6741317 h 6886066"/>
              <a:gd name="connsiteX2" fmla="*/ 965565 w 12396337"/>
              <a:gd name="connsiteY2" fmla="*/ 5632555 h 6886066"/>
              <a:gd name="connsiteX3" fmla="*/ 12396337 w 12396337"/>
              <a:gd name="connsiteY3" fmla="*/ 0 h 6886066"/>
              <a:gd name="connsiteX4" fmla="*/ 12396337 w 12396337"/>
              <a:gd name="connsiteY4" fmla="*/ 4489505 h 6886066"/>
              <a:gd name="connsiteX5" fmla="*/ 12394167 w 12396337"/>
              <a:gd name="connsiteY5" fmla="*/ 4492187 h 6886066"/>
              <a:gd name="connsiteX6" fmla="*/ 10932522 w 12396337"/>
              <a:gd name="connsiteY6" fmla="*/ 6321870 h 6886066"/>
              <a:gd name="connsiteX7" fmla="*/ 10479822 w 12396337"/>
              <a:gd name="connsiteY7" fmla="*/ 6886066 h 6886066"/>
              <a:gd name="connsiteX0" fmla="*/ 0 w 11818630"/>
              <a:gd name="connsiteY0" fmla="*/ 6858000 h 6886066"/>
              <a:gd name="connsiteX1" fmla="*/ 387858 w 11818630"/>
              <a:gd name="connsiteY1" fmla="*/ 5632555 h 6886066"/>
              <a:gd name="connsiteX2" fmla="*/ 11818630 w 11818630"/>
              <a:gd name="connsiteY2" fmla="*/ 0 h 6886066"/>
              <a:gd name="connsiteX3" fmla="*/ 11818630 w 11818630"/>
              <a:gd name="connsiteY3" fmla="*/ 4489505 h 6886066"/>
              <a:gd name="connsiteX4" fmla="*/ 11816460 w 11818630"/>
              <a:gd name="connsiteY4" fmla="*/ 4492187 h 6886066"/>
              <a:gd name="connsiteX5" fmla="*/ 10354815 w 11818630"/>
              <a:gd name="connsiteY5" fmla="*/ 6321870 h 6886066"/>
              <a:gd name="connsiteX6" fmla="*/ 9902115 w 11818630"/>
              <a:gd name="connsiteY6" fmla="*/ 6886066 h 6886066"/>
              <a:gd name="connsiteX0" fmla="*/ 0 w 11818630"/>
              <a:gd name="connsiteY0" fmla="*/ 6858000 h 6886066"/>
              <a:gd name="connsiteX1" fmla="*/ 11818630 w 11818630"/>
              <a:gd name="connsiteY1" fmla="*/ 0 h 6886066"/>
              <a:gd name="connsiteX2" fmla="*/ 11818630 w 11818630"/>
              <a:gd name="connsiteY2" fmla="*/ 4489505 h 6886066"/>
              <a:gd name="connsiteX3" fmla="*/ 11816460 w 11818630"/>
              <a:gd name="connsiteY3" fmla="*/ 4492187 h 6886066"/>
              <a:gd name="connsiteX4" fmla="*/ 10354815 w 11818630"/>
              <a:gd name="connsiteY4" fmla="*/ 6321870 h 6886066"/>
              <a:gd name="connsiteX5" fmla="*/ 9902115 w 11818630"/>
              <a:gd name="connsiteY5" fmla="*/ 6886066 h 6886066"/>
              <a:gd name="connsiteX0" fmla="*/ 1916515 w 1916515"/>
              <a:gd name="connsiteY0" fmla="*/ 0 h 6886066"/>
              <a:gd name="connsiteX1" fmla="*/ 1916515 w 1916515"/>
              <a:gd name="connsiteY1" fmla="*/ 4489505 h 6886066"/>
              <a:gd name="connsiteX2" fmla="*/ 1914345 w 1916515"/>
              <a:gd name="connsiteY2" fmla="*/ 4492187 h 6886066"/>
              <a:gd name="connsiteX3" fmla="*/ 452700 w 1916515"/>
              <a:gd name="connsiteY3" fmla="*/ 6321870 h 6886066"/>
              <a:gd name="connsiteX4" fmla="*/ 0 w 1916515"/>
              <a:gd name="connsiteY4" fmla="*/ 6886066 h 6886066"/>
              <a:gd name="connsiteX0" fmla="*/ 1916515 w 1916515"/>
              <a:gd name="connsiteY0" fmla="*/ 0 h 2396561"/>
              <a:gd name="connsiteX1" fmla="*/ 1914345 w 1916515"/>
              <a:gd name="connsiteY1" fmla="*/ 2682 h 2396561"/>
              <a:gd name="connsiteX2" fmla="*/ 452700 w 1916515"/>
              <a:gd name="connsiteY2" fmla="*/ 1832365 h 2396561"/>
              <a:gd name="connsiteX3" fmla="*/ 0 w 1916515"/>
              <a:gd name="connsiteY3" fmla="*/ 2396561 h 239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6515" h="2396561">
                <a:moveTo>
                  <a:pt x="1916515" y="0"/>
                </a:moveTo>
                <a:lnTo>
                  <a:pt x="1914345" y="2682"/>
                </a:lnTo>
                <a:cubicBezTo>
                  <a:pt x="1430582" y="598348"/>
                  <a:pt x="941296" y="1216779"/>
                  <a:pt x="452700" y="1832365"/>
                </a:cubicBezTo>
                <a:cubicBezTo>
                  <a:pt x="310552" y="2011075"/>
                  <a:pt x="0" y="2396561"/>
                  <a:pt x="0" y="2396561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B8581-CDD9-712F-7900-282B18F16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6000" y="6356350"/>
            <a:ext cx="15240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7CE569E-9B7C-4CB9-AB80-C0841F922CFF}" type="slidenum">
              <a:rPr lang="en-US">
                <a:solidFill>
                  <a:schemeClr val="tx1">
                    <a:alpha val="7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chemeClr val="tx1">
                  <a:alpha val="70000"/>
                </a:schemeClr>
              </a:solidFill>
            </a:endParaRP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EDB45FE1-48D1-7ED8-D5D6-221F27D383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903500"/>
              </p:ext>
            </p:extLst>
          </p:nvPr>
        </p:nvGraphicFramePr>
        <p:xfrm>
          <a:off x="4572000" y="1524000"/>
          <a:ext cx="6858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2903307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704F23-DE62-44BD-BFCF-7E066B7D1B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676E99-F414-4D7B-B082-D8BD6356FBB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C04045B-192E-4F7B-8043-E25B84D61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_PebbleVTI</Template>
  <TotalTime>1432</TotalTime>
  <Words>459</Words>
  <Application>Microsoft Macintosh PowerPoint</Application>
  <PresentationFormat>Widescreen</PresentationFormat>
  <Paragraphs>46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Meiryo</vt:lpstr>
      <vt:lpstr>Aptos</vt:lpstr>
      <vt:lpstr>Arial</vt:lpstr>
      <vt:lpstr>Avenir Next LT Pro</vt:lpstr>
      <vt:lpstr>Avenir Next LT Pro Light</vt:lpstr>
      <vt:lpstr>Calibri</vt:lpstr>
      <vt:lpstr>Sitka Subheading</vt:lpstr>
      <vt:lpstr>PebbleVTI</vt:lpstr>
      <vt:lpstr>Writing for Public Relations </vt:lpstr>
      <vt:lpstr>Ed Zitron on Pitching</vt:lpstr>
      <vt:lpstr>Three Rules</vt:lpstr>
      <vt:lpstr>BE Human!</vt:lpstr>
      <vt:lpstr>PowerPoint Presentation</vt:lpstr>
      <vt:lpstr>Parallel Journalism </vt:lpstr>
      <vt:lpstr>Media Lists &amp; CRM’s</vt:lpstr>
      <vt:lpstr>Who to Pitch?</vt:lpstr>
      <vt:lpstr>Pitch Letter One</vt:lpstr>
      <vt:lpstr>Pitch Letter Two</vt:lpstr>
      <vt:lpstr>Pitch Letter Three</vt:lpstr>
      <vt:lpstr>Pitch Letter Templates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Foschia, Robert</cp:lastModifiedBy>
  <cp:revision>28</cp:revision>
  <dcterms:created xsi:type="dcterms:W3CDTF">2026-01-27T21:43:15Z</dcterms:created>
  <dcterms:modified xsi:type="dcterms:W3CDTF">2026-04-07T13:00:33Z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