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8" r:id="rId1"/>
  </p:sldMasterIdLst>
  <p:notesMasterIdLst>
    <p:notesMasterId r:id="rId20"/>
  </p:notesMasterIdLst>
  <p:sldIdLst>
    <p:sldId id="256" r:id="rId2"/>
    <p:sldId id="260" r:id="rId3"/>
    <p:sldId id="263" r:id="rId4"/>
    <p:sldId id="267" r:id="rId5"/>
    <p:sldId id="268" r:id="rId6"/>
    <p:sldId id="269" r:id="rId7"/>
    <p:sldId id="270" r:id="rId8"/>
    <p:sldId id="271" r:id="rId9"/>
    <p:sldId id="272" r:id="rId10"/>
    <p:sldId id="264" r:id="rId11"/>
    <p:sldId id="273" r:id="rId12"/>
    <p:sldId id="274" r:id="rId13"/>
    <p:sldId id="275" r:id="rId14"/>
    <p:sldId id="276" r:id="rId15"/>
    <p:sldId id="266" r:id="rId16"/>
    <p:sldId id="277" r:id="rId17"/>
    <p:sldId id="278" r:id="rId18"/>
    <p:sldId id="26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20"/>
  </p:normalViewPr>
  <p:slideViewPr>
    <p:cSldViewPr snapToGrid="0">
      <p:cViewPr varScale="1">
        <p:scale>
          <a:sx n="103" d="100"/>
          <a:sy n="103" d="100"/>
        </p:scale>
        <p:origin x="89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0.svg"/><Relationship Id="rId4" Type="http://schemas.openxmlformats.org/officeDocument/2006/relationships/image" Target="../media/image16.svg"/><Relationship Id="rId9" Type="http://schemas.openxmlformats.org/officeDocument/2006/relationships/image" Target="../media/image19.png"/></Relationships>
</file>

<file path=ppt/diagrams/_rels/data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7.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diagrams/_rels/data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ata11.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7.png"/><Relationship Id="rId7" Type="http://schemas.openxmlformats.org/officeDocument/2006/relationships/image" Target="../media/image52.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1.svg"/><Relationship Id="rId5" Type="http://schemas.openxmlformats.org/officeDocument/2006/relationships/image" Target="../media/image50.png"/><Relationship Id="rId10" Type="http://schemas.openxmlformats.org/officeDocument/2006/relationships/image" Target="../media/image12.svg"/><Relationship Id="rId4" Type="http://schemas.openxmlformats.org/officeDocument/2006/relationships/image" Target="../media/image8.svg"/><Relationship Id="rId9" Type="http://schemas.openxmlformats.org/officeDocument/2006/relationships/image" Target="../media/image11.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20.svg"/><Relationship Id="rId4" Type="http://schemas.openxmlformats.org/officeDocument/2006/relationships/image" Target="../media/image16.svg"/><Relationship Id="rId9" Type="http://schemas.openxmlformats.org/officeDocument/2006/relationships/image" Target="../media/image1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7.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 Id="rId14" Type="http://schemas.openxmlformats.org/officeDocument/2006/relationships/image" Target="../media/image40.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svg"/></Relationships>
</file>

<file path=ppt/diagrams/_rels/drawing11.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7.png"/><Relationship Id="rId7" Type="http://schemas.openxmlformats.org/officeDocument/2006/relationships/image" Target="../media/image52.png"/><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image" Target="../media/image51.svg"/><Relationship Id="rId5" Type="http://schemas.openxmlformats.org/officeDocument/2006/relationships/image" Target="../media/image50.png"/><Relationship Id="rId10" Type="http://schemas.openxmlformats.org/officeDocument/2006/relationships/image" Target="../media/image12.svg"/><Relationship Id="rId4" Type="http://schemas.openxmlformats.org/officeDocument/2006/relationships/image" Target="../media/image8.svg"/><Relationship Id="rId9" Type="http://schemas.openxmlformats.org/officeDocument/2006/relationships/image" Target="../media/image11.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53C55E-A8C9-4AB5-BB62-C5C04330EF7C}"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4589E77-7A18-42D7-B7C3-353557E520CA}">
      <dgm:prSet/>
      <dgm:spPr/>
      <dgm:t>
        <a:bodyPr/>
        <a:lstStyle/>
        <a:p>
          <a:pPr>
            <a:defRPr cap="all"/>
          </a:pPr>
          <a:r>
            <a:rPr lang="en-US"/>
            <a:t>You want a conversation—not robotically answering biggest weakness, etc, but engaging with the committee and giving examples</a:t>
          </a:r>
        </a:p>
      </dgm:t>
    </dgm:pt>
    <dgm:pt modelId="{38827C6A-B6A2-48B3-A298-10AA106595E9}" type="parTrans" cxnId="{1614F4CE-8C3E-4E7F-AF85-516BAD2D6413}">
      <dgm:prSet/>
      <dgm:spPr/>
      <dgm:t>
        <a:bodyPr/>
        <a:lstStyle/>
        <a:p>
          <a:endParaRPr lang="en-US"/>
        </a:p>
      </dgm:t>
    </dgm:pt>
    <dgm:pt modelId="{E7B0B308-0DC2-467D-AD64-CA95CC8858C1}" type="sibTrans" cxnId="{1614F4CE-8C3E-4E7F-AF85-516BAD2D6413}">
      <dgm:prSet/>
      <dgm:spPr/>
      <dgm:t>
        <a:bodyPr/>
        <a:lstStyle/>
        <a:p>
          <a:endParaRPr lang="en-US"/>
        </a:p>
      </dgm:t>
    </dgm:pt>
    <dgm:pt modelId="{B3460774-03F6-4736-B478-7B77B28D2892}">
      <dgm:prSet/>
      <dgm:spPr/>
      <dgm:t>
        <a:bodyPr/>
        <a:lstStyle/>
        <a:p>
          <a:pPr>
            <a:defRPr cap="all"/>
          </a:pPr>
          <a:r>
            <a:rPr lang="en-US"/>
            <a:t>Rapport, rapport, rapport</a:t>
          </a:r>
        </a:p>
      </dgm:t>
    </dgm:pt>
    <dgm:pt modelId="{8A7C244B-BE02-4170-80C5-A643D2A8456F}" type="parTrans" cxnId="{7600623E-3D4F-485F-942C-7008959112C0}">
      <dgm:prSet/>
      <dgm:spPr/>
      <dgm:t>
        <a:bodyPr/>
        <a:lstStyle/>
        <a:p>
          <a:endParaRPr lang="en-US"/>
        </a:p>
      </dgm:t>
    </dgm:pt>
    <dgm:pt modelId="{8572E518-75D9-4610-8742-339886EB1663}" type="sibTrans" cxnId="{7600623E-3D4F-485F-942C-7008959112C0}">
      <dgm:prSet/>
      <dgm:spPr/>
      <dgm:t>
        <a:bodyPr/>
        <a:lstStyle/>
        <a:p>
          <a:endParaRPr lang="en-US"/>
        </a:p>
      </dgm:t>
    </dgm:pt>
    <dgm:pt modelId="{AA1F8B1D-D096-453A-847F-833A3C185355}">
      <dgm:prSet/>
      <dgm:spPr/>
      <dgm:t>
        <a:bodyPr/>
        <a:lstStyle/>
        <a:p>
          <a:pPr>
            <a:defRPr cap="all"/>
          </a:pPr>
          <a:r>
            <a:rPr lang="en-US"/>
            <a:t>as unfair as it is, candidates who are over-confident (in my experience) tend to do better than those who are noticeably nervous.  </a:t>
          </a:r>
        </a:p>
      </dgm:t>
    </dgm:pt>
    <dgm:pt modelId="{1D38CA10-896F-4268-BA58-A3B5EE4670E6}" type="parTrans" cxnId="{8244D6D1-7DD7-4224-B873-AC184122DBAF}">
      <dgm:prSet/>
      <dgm:spPr/>
      <dgm:t>
        <a:bodyPr/>
        <a:lstStyle/>
        <a:p>
          <a:endParaRPr lang="en-US"/>
        </a:p>
      </dgm:t>
    </dgm:pt>
    <dgm:pt modelId="{08FDDBB0-9EF6-4C37-B570-A5521A60FBD2}" type="sibTrans" cxnId="{8244D6D1-7DD7-4224-B873-AC184122DBAF}">
      <dgm:prSet/>
      <dgm:spPr/>
      <dgm:t>
        <a:bodyPr/>
        <a:lstStyle/>
        <a:p>
          <a:endParaRPr lang="en-US"/>
        </a:p>
      </dgm:t>
    </dgm:pt>
    <dgm:pt modelId="{01AB372E-A2FD-44D3-B256-8FE8079F221C}">
      <dgm:prSet/>
      <dgm:spPr/>
      <dgm:t>
        <a:bodyPr/>
        <a:lstStyle/>
        <a:p>
          <a:pPr>
            <a:defRPr cap="all"/>
          </a:pPr>
          <a:r>
            <a:rPr lang="en-US"/>
            <a:t>Most Searches are looking to hire a position with someone who has the skills to do the job, and not potential—if you feel underqualified in an interview, use energy and charisma rather than point to faults in a resume.  </a:t>
          </a:r>
        </a:p>
      </dgm:t>
    </dgm:pt>
    <dgm:pt modelId="{B0267911-5F28-4711-AD6B-969AE20C7FFC}" type="parTrans" cxnId="{B23D626A-8293-434F-82E8-4E75773A33AE}">
      <dgm:prSet/>
      <dgm:spPr/>
      <dgm:t>
        <a:bodyPr/>
        <a:lstStyle/>
        <a:p>
          <a:endParaRPr lang="en-US"/>
        </a:p>
      </dgm:t>
    </dgm:pt>
    <dgm:pt modelId="{E5D895ED-AD2E-4E05-BA9D-CBDCF18007AA}" type="sibTrans" cxnId="{B23D626A-8293-434F-82E8-4E75773A33AE}">
      <dgm:prSet/>
      <dgm:spPr/>
      <dgm:t>
        <a:bodyPr/>
        <a:lstStyle/>
        <a:p>
          <a:endParaRPr lang="en-US"/>
        </a:p>
      </dgm:t>
    </dgm:pt>
    <dgm:pt modelId="{FC653BC6-0D20-4F1E-B9B2-172679BC867F}" type="pres">
      <dgm:prSet presAssocID="{4753C55E-A8C9-4AB5-BB62-C5C04330EF7C}" presName="root" presStyleCnt="0">
        <dgm:presLayoutVars>
          <dgm:dir/>
          <dgm:resizeHandles val="exact"/>
        </dgm:presLayoutVars>
      </dgm:prSet>
      <dgm:spPr/>
    </dgm:pt>
    <dgm:pt modelId="{21A96904-D087-4950-89A6-B2FD2D8D2E15}" type="pres">
      <dgm:prSet presAssocID="{F4589E77-7A18-42D7-B7C3-353557E520CA}" presName="compNode" presStyleCnt="0"/>
      <dgm:spPr/>
    </dgm:pt>
    <dgm:pt modelId="{3C97BB6E-E6CF-4442-8A56-C78AE5E34FB2}" type="pres">
      <dgm:prSet presAssocID="{F4589E77-7A18-42D7-B7C3-353557E520CA}" presName="iconBgRect" presStyleLbl="bgShp" presStyleIdx="0" presStyleCnt="4"/>
      <dgm:spPr/>
    </dgm:pt>
    <dgm:pt modelId="{1CC9F805-F536-4100-8716-6F7A4CB70F32}" type="pres">
      <dgm:prSet presAssocID="{F4589E77-7A18-42D7-B7C3-353557E520CA}"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C7E809A2-99A3-4FF1-A90C-BF6181613FDA}" type="pres">
      <dgm:prSet presAssocID="{F4589E77-7A18-42D7-B7C3-353557E520CA}" presName="spaceRect" presStyleCnt="0"/>
      <dgm:spPr/>
    </dgm:pt>
    <dgm:pt modelId="{4AF478CD-0DC5-482A-A6CF-2B1AB0B54CF7}" type="pres">
      <dgm:prSet presAssocID="{F4589E77-7A18-42D7-B7C3-353557E520CA}" presName="textRect" presStyleLbl="revTx" presStyleIdx="0" presStyleCnt="4">
        <dgm:presLayoutVars>
          <dgm:chMax val="1"/>
          <dgm:chPref val="1"/>
        </dgm:presLayoutVars>
      </dgm:prSet>
      <dgm:spPr/>
    </dgm:pt>
    <dgm:pt modelId="{B6155737-A6DB-4229-BBD8-FF3542228C21}" type="pres">
      <dgm:prSet presAssocID="{E7B0B308-0DC2-467D-AD64-CA95CC8858C1}" presName="sibTrans" presStyleCnt="0"/>
      <dgm:spPr/>
    </dgm:pt>
    <dgm:pt modelId="{CED5B69F-5A26-4121-BC14-E06D0593BA30}" type="pres">
      <dgm:prSet presAssocID="{B3460774-03F6-4736-B478-7B77B28D2892}" presName="compNode" presStyleCnt="0"/>
      <dgm:spPr/>
    </dgm:pt>
    <dgm:pt modelId="{26C6F2D2-5AD9-4C51-AB38-EB45A835036E}" type="pres">
      <dgm:prSet presAssocID="{B3460774-03F6-4736-B478-7B77B28D2892}" presName="iconBgRect" presStyleLbl="bgShp" presStyleIdx="1" presStyleCnt="4"/>
      <dgm:spPr/>
    </dgm:pt>
    <dgm:pt modelId="{89A1080F-F8A6-434E-9B88-72CFCFD98C54}" type="pres">
      <dgm:prSet presAssocID="{B3460774-03F6-4736-B478-7B77B28D289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43E76E23-311D-4A74-A05D-CA8E881425A3}" type="pres">
      <dgm:prSet presAssocID="{B3460774-03F6-4736-B478-7B77B28D2892}" presName="spaceRect" presStyleCnt="0"/>
      <dgm:spPr/>
    </dgm:pt>
    <dgm:pt modelId="{DB839F90-611D-4C72-8D84-E49A7FBBC6C7}" type="pres">
      <dgm:prSet presAssocID="{B3460774-03F6-4736-B478-7B77B28D2892}" presName="textRect" presStyleLbl="revTx" presStyleIdx="1" presStyleCnt="4">
        <dgm:presLayoutVars>
          <dgm:chMax val="1"/>
          <dgm:chPref val="1"/>
        </dgm:presLayoutVars>
      </dgm:prSet>
      <dgm:spPr/>
    </dgm:pt>
    <dgm:pt modelId="{546A9EA0-4FA5-4963-A120-C0A5F773550C}" type="pres">
      <dgm:prSet presAssocID="{8572E518-75D9-4610-8742-339886EB1663}" presName="sibTrans" presStyleCnt="0"/>
      <dgm:spPr/>
    </dgm:pt>
    <dgm:pt modelId="{EA166DB0-FF65-4EFF-B30A-B387E3B44385}" type="pres">
      <dgm:prSet presAssocID="{AA1F8B1D-D096-453A-847F-833A3C185355}" presName="compNode" presStyleCnt="0"/>
      <dgm:spPr/>
    </dgm:pt>
    <dgm:pt modelId="{63AF3782-CCE0-42AC-A804-2599C41F0619}" type="pres">
      <dgm:prSet presAssocID="{AA1F8B1D-D096-453A-847F-833A3C185355}" presName="iconBgRect" presStyleLbl="bgShp" presStyleIdx="2" presStyleCnt="4"/>
      <dgm:spPr/>
    </dgm:pt>
    <dgm:pt modelId="{DBB6C1DE-95E6-496B-AE6B-84353CFC9FFB}" type="pres">
      <dgm:prSet presAssocID="{AA1F8B1D-D096-453A-847F-833A3C185355}"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Face with Solid Fill"/>
        </a:ext>
      </dgm:extLst>
    </dgm:pt>
    <dgm:pt modelId="{24148270-F50B-429C-A291-F94467639336}" type="pres">
      <dgm:prSet presAssocID="{AA1F8B1D-D096-453A-847F-833A3C185355}" presName="spaceRect" presStyleCnt="0"/>
      <dgm:spPr/>
    </dgm:pt>
    <dgm:pt modelId="{4CF359A8-62A2-414C-AC10-1DC8DF799EB9}" type="pres">
      <dgm:prSet presAssocID="{AA1F8B1D-D096-453A-847F-833A3C185355}" presName="textRect" presStyleLbl="revTx" presStyleIdx="2" presStyleCnt="4">
        <dgm:presLayoutVars>
          <dgm:chMax val="1"/>
          <dgm:chPref val="1"/>
        </dgm:presLayoutVars>
      </dgm:prSet>
      <dgm:spPr/>
    </dgm:pt>
    <dgm:pt modelId="{B08ADED5-6C1A-4E00-8402-0BE8B5963D64}" type="pres">
      <dgm:prSet presAssocID="{08FDDBB0-9EF6-4C37-B570-A5521A60FBD2}" presName="sibTrans" presStyleCnt="0"/>
      <dgm:spPr/>
    </dgm:pt>
    <dgm:pt modelId="{D4C12606-0655-44B7-9729-A4052A35268B}" type="pres">
      <dgm:prSet presAssocID="{01AB372E-A2FD-44D3-B256-8FE8079F221C}" presName="compNode" presStyleCnt="0"/>
      <dgm:spPr/>
    </dgm:pt>
    <dgm:pt modelId="{819EA359-134E-476A-866D-308D6A48820F}" type="pres">
      <dgm:prSet presAssocID="{01AB372E-A2FD-44D3-B256-8FE8079F221C}" presName="iconBgRect" presStyleLbl="bgShp" presStyleIdx="3" presStyleCnt="4"/>
      <dgm:spPr/>
    </dgm:pt>
    <dgm:pt modelId="{9090881B-9DEE-4BB8-99B2-CF5372F7671A}" type="pres">
      <dgm:prSet presAssocID="{01AB372E-A2FD-44D3-B256-8FE8079F221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elder"/>
        </a:ext>
      </dgm:extLst>
    </dgm:pt>
    <dgm:pt modelId="{52AE70A5-179B-40F5-96E8-F58BE04D231A}" type="pres">
      <dgm:prSet presAssocID="{01AB372E-A2FD-44D3-B256-8FE8079F221C}" presName="spaceRect" presStyleCnt="0"/>
      <dgm:spPr/>
    </dgm:pt>
    <dgm:pt modelId="{B0CD8800-5A00-4AED-B71F-0AAB57690E4E}" type="pres">
      <dgm:prSet presAssocID="{01AB372E-A2FD-44D3-B256-8FE8079F221C}" presName="textRect" presStyleLbl="revTx" presStyleIdx="3" presStyleCnt="4">
        <dgm:presLayoutVars>
          <dgm:chMax val="1"/>
          <dgm:chPref val="1"/>
        </dgm:presLayoutVars>
      </dgm:prSet>
      <dgm:spPr/>
    </dgm:pt>
  </dgm:ptLst>
  <dgm:cxnLst>
    <dgm:cxn modelId="{AE3A5100-030C-4E0E-AAF1-F4786304329C}" type="presOf" srcId="{F4589E77-7A18-42D7-B7C3-353557E520CA}" destId="{4AF478CD-0DC5-482A-A6CF-2B1AB0B54CF7}" srcOrd="0" destOrd="0" presId="urn:microsoft.com/office/officeart/2018/5/layout/IconCircleLabelList"/>
    <dgm:cxn modelId="{9D7E9728-5180-477D-A60A-71F80F7D5D29}" type="presOf" srcId="{4753C55E-A8C9-4AB5-BB62-C5C04330EF7C}" destId="{FC653BC6-0D20-4F1E-B9B2-172679BC867F}" srcOrd="0" destOrd="0" presId="urn:microsoft.com/office/officeart/2018/5/layout/IconCircleLabelList"/>
    <dgm:cxn modelId="{7148A02F-32E8-49CA-A8A4-7F7C6E44CC43}" type="presOf" srcId="{B3460774-03F6-4736-B478-7B77B28D2892}" destId="{DB839F90-611D-4C72-8D84-E49A7FBBC6C7}" srcOrd="0" destOrd="0" presId="urn:microsoft.com/office/officeart/2018/5/layout/IconCircleLabelList"/>
    <dgm:cxn modelId="{7600623E-3D4F-485F-942C-7008959112C0}" srcId="{4753C55E-A8C9-4AB5-BB62-C5C04330EF7C}" destId="{B3460774-03F6-4736-B478-7B77B28D2892}" srcOrd="1" destOrd="0" parTransId="{8A7C244B-BE02-4170-80C5-A643D2A8456F}" sibTransId="{8572E518-75D9-4610-8742-339886EB1663}"/>
    <dgm:cxn modelId="{B23D626A-8293-434F-82E8-4E75773A33AE}" srcId="{4753C55E-A8C9-4AB5-BB62-C5C04330EF7C}" destId="{01AB372E-A2FD-44D3-B256-8FE8079F221C}" srcOrd="3" destOrd="0" parTransId="{B0267911-5F28-4711-AD6B-969AE20C7FFC}" sibTransId="{E5D895ED-AD2E-4E05-BA9D-CBDCF18007AA}"/>
    <dgm:cxn modelId="{56D84F8A-34C8-4716-8049-2AD9DE40EF59}" type="presOf" srcId="{01AB372E-A2FD-44D3-B256-8FE8079F221C}" destId="{B0CD8800-5A00-4AED-B71F-0AAB57690E4E}" srcOrd="0" destOrd="0" presId="urn:microsoft.com/office/officeart/2018/5/layout/IconCircleLabelList"/>
    <dgm:cxn modelId="{92B61FA5-70B4-4ECA-835A-E82825E259ED}" type="presOf" srcId="{AA1F8B1D-D096-453A-847F-833A3C185355}" destId="{4CF359A8-62A2-414C-AC10-1DC8DF799EB9}" srcOrd="0" destOrd="0" presId="urn:microsoft.com/office/officeart/2018/5/layout/IconCircleLabelList"/>
    <dgm:cxn modelId="{1614F4CE-8C3E-4E7F-AF85-516BAD2D6413}" srcId="{4753C55E-A8C9-4AB5-BB62-C5C04330EF7C}" destId="{F4589E77-7A18-42D7-B7C3-353557E520CA}" srcOrd="0" destOrd="0" parTransId="{38827C6A-B6A2-48B3-A298-10AA106595E9}" sibTransId="{E7B0B308-0DC2-467D-AD64-CA95CC8858C1}"/>
    <dgm:cxn modelId="{8244D6D1-7DD7-4224-B873-AC184122DBAF}" srcId="{4753C55E-A8C9-4AB5-BB62-C5C04330EF7C}" destId="{AA1F8B1D-D096-453A-847F-833A3C185355}" srcOrd="2" destOrd="0" parTransId="{1D38CA10-896F-4268-BA58-A3B5EE4670E6}" sibTransId="{08FDDBB0-9EF6-4C37-B570-A5521A60FBD2}"/>
    <dgm:cxn modelId="{5F5EFA21-17CD-4515-915B-596D0734757C}" type="presParOf" srcId="{FC653BC6-0D20-4F1E-B9B2-172679BC867F}" destId="{21A96904-D087-4950-89A6-B2FD2D8D2E15}" srcOrd="0" destOrd="0" presId="urn:microsoft.com/office/officeart/2018/5/layout/IconCircleLabelList"/>
    <dgm:cxn modelId="{43D3C03A-9C86-4033-9E6D-0B213ED28C0C}" type="presParOf" srcId="{21A96904-D087-4950-89A6-B2FD2D8D2E15}" destId="{3C97BB6E-E6CF-4442-8A56-C78AE5E34FB2}" srcOrd="0" destOrd="0" presId="urn:microsoft.com/office/officeart/2018/5/layout/IconCircleLabelList"/>
    <dgm:cxn modelId="{35BDBC5E-685D-45F9-94E0-10BD9E0D616E}" type="presParOf" srcId="{21A96904-D087-4950-89A6-B2FD2D8D2E15}" destId="{1CC9F805-F536-4100-8716-6F7A4CB70F32}" srcOrd="1" destOrd="0" presId="urn:microsoft.com/office/officeart/2018/5/layout/IconCircleLabelList"/>
    <dgm:cxn modelId="{24C67088-51A3-4612-B10C-C5ED57483C68}" type="presParOf" srcId="{21A96904-D087-4950-89A6-B2FD2D8D2E15}" destId="{C7E809A2-99A3-4FF1-A90C-BF6181613FDA}" srcOrd="2" destOrd="0" presId="urn:microsoft.com/office/officeart/2018/5/layout/IconCircleLabelList"/>
    <dgm:cxn modelId="{CEBC2F3C-24CB-4162-BDB6-1427643391E4}" type="presParOf" srcId="{21A96904-D087-4950-89A6-B2FD2D8D2E15}" destId="{4AF478CD-0DC5-482A-A6CF-2B1AB0B54CF7}" srcOrd="3" destOrd="0" presId="urn:microsoft.com/office/officeart/2018/5/layout/IconCircleLabelList"/>
    <dgm:cxn modelId="{E421CE8E-D8BC-4C81-AA4B-13E3A9A04EA5}" type="presParOf" srcId="{FC653BC6-0D20-4F1E-B9B2-172679BC867F}" destId="{B6155737-A6DB-4229-BBD8-FF3542228C21}" srcOrd="1" destOrd="0" presId="urn:microsoft.com/office/officeart/2018/5/layout/IconCircleLabelList"/>
    <dgm:cxn modelId="{39A1870F-C898-4D12-B931-DCC3DBBBB914}" type="presParOf" srcId="{FC653BC6-0D20-4F1E-B9B2-172679BC867F}" destId="{CED5B69F-5A26-4121-BC14-E06D0593BA30}" srcOrd="2" destOrd="0" presId="urn:microsoft.com/office/officeart/2018/5/layout/IconCircleLabelList"/>
    <dgm:cxn modelId="{B0ABB550-35BD-4E37-8855-695C9E6FA034}" type="presParOf" srcId="{CED5B69F-5A26-4121-BC14-E06D0593BA30}" destId="{26C6F2D2-5AD9-4C51-AB38-EB45A835036E}" srcOrd="0" destOrd="0" presId="urn:microsoft.com/office/officeart/2018/5/layout/IconCircleLabelList"/>
    <dgm:cxn modelId="{DFBB23D3-AFDC-4AAE-900F-B75F0548B119}" type="presParOf" srcId="{CED5B69F-5A26-4121-BC14-E06D0593BA30}" destId="{89A1080F-F8A6-434E-9B88-72CFCFD98C54}" srcOrd="1" destOrd="0" presId="urn:microsoft.com/office/officeart/2018/5/layout/IconCircleLabelList"/>
    <dgm:cxn modelId="{3B02548E-5865-4A18-BDD5-00941360D441}" type="presParOf" srcId="{CED5B69F-5A26-4121-BC14-E06D0593BA30}" destId="{43E76E23-311D-4A74-A05D-CA8E881425A3}" srcOrd="2" destOrd="0" presId="urn:microsoft.com/office/officeart/2018/5/layout/IconCircleLabelList"/>
    <dgm:cxn modelId="{D48E744D-EF7D-4CD8-A5C3-96E25AE4EBE8}" type="presParOf" srcId="{CED5B69F-5A26-4121-BC14-E06D0593BA30}" destId="{DB839F90-611D-4C72-8D84-E49A7FBBC6C7}" srcOrd="3" destOrd="0" presId="urn:microsoft.com/office/officeart/2018/5/layout/IconCircleLabelList"/>
    <dgm:cxn modelId="{8F6F3002-F3B2-42BF-8C72-89C9A8800682}" type="presParOf" srcId="{FC653BC6-0D20-4F1E-B9B2-172679BC867F}" destId="{546A9EA0-4FA5-4963-A120-C0A5F773550C}" srcOrd="3" destOrd="0" presId="urn:microsoft.com/office/officeart/2018/5/layout/IconCircleLabelList"/>
    <dgm:cxn modelId="{64B61BD9-F093-4EB8-B1FE-169AA51A137F}" type="presParOf" srcId="{FC653BC6-0D20-4F1E-B9B2-172679BC867F}" destId="{EA166DB0-FF65-4EFF-B30A-B387E3B44385}" srcOrd="4" destOrd="0" presId="urn:microsoft.com/office/officeart/2018/5/layout/IconCircleLabelList"/>
    <dgm:cxn modelId="{7DF54AA0-6ACB-418A-A930-6773F8B5DB65}" type="presParOf" srcId="{EA166DB0-FF65-4EFF-B30A-B387E3B44385}" destId="{63AF3782-CCE0-42AC-A804-2599C41F0619}" srcOrd="0" destOrd="0" presId="urn:microsoft.com/office/officeart/2018/5/layout/IconCircleLabelList"/>
    <dgm:cxn modelId="{3F53AFB8-8FCA-4D39-A88E-0B4FF398CC89}" type="presParOf" srcId="{EA166DB0-FF65-4EFF-B30A-B387E3B44385}" destId="{DBB6C1DE-95E6-496B-AE6B-84353CFC9FFB}" srcOrd="1" destOrd="0" presId="urn:microsoft.com/office/officeart/2018/5/layout/IconCircleLabelList"/>
    <dgm:cxn modelId="{8E4655BD-C180-4A66-B8FC-4D77FD6DADEA}" type="presParOf" srcId="{EA166DB0-FF65-4EFF-B30A-B387E3B44385}" destId="{24148270-F50B-429C-A291-F94467639336}" srcOrd="2" destOrd="0" presId="urn:microsoft.com/office/officeart/2018/5/layout/IconCircleLabelList"/>
    <dgm:cxn modelId="{A5B5A6E7-DC60-4A42-907D-14C2D7DE3DCC}" type="presParOf" srcId="{EA166DB0-FF65-4EFF-B30A-B387E3B44385}" destId="{4CF359A8-62A2-414C-AC10-1DC8DF799EB9}" srcOrd="3" destOrd="0" presId="urn:microsoft.com/office/officeart/2018/5/layout/IconCircleLabelList"/>
    <dgm:cxn modelId="{D3D63A31-779F-4D20-A1FE-BE6E3F283EF0}" type="presParOf" srcId="{FC653BC6-0D20-4F1E-B9B2-172679BC867F}" destId="{B08ADED5-6C1A-4E00-8402-0BE8B5963D64}" srcOrd="5" destOrd="0" presId="urn:microsoft.com/office/officeart/2018/5/layout/IconCircleLabelList"/>
    <dgm:cxn modelId="{997C10A1-506A-4A11-999F-8618586CF41F}" type="presParOf" srcId="{FC653BC6-0D20-4F1E-B9B2-172679BC867F}" destId="{D4C12606-0655-44B7-9729-A4052A35268B}" srcOrd="6" destOrd="0" presId="urn:microsoft.com/office/officeart/2018/5/layout/IconCircleLabelList"/>
    <dgm:cxn modelId="{1610F6CF-07E5-4723-A7C5-C8DED29BEAC3}" type="presParOf" srcId="{D4C12606-0655-44B7-9729-A4052A35268B}" destId="{819EA359-134E-476A-866D-308D6A48820F}" srcOrd="0" destOrd="0" presId="urn:microsoft.com/office/officeart/2018/5/layout/IconCircleLabelList"/>
    <dgm:cxn modelId="{8193F61D-C8BB-4588-A81A-A9BC4D3CCBE4}" type="presParOf" srcId="{D4C12606-0655-44B7-9729-A4052A35268B}" destId="{9090881B-9DEE-4BB8-99B2-CF5372F7671A}" srcOrd="1" destOrd="0" presId="urn:microsoft.com/office/officeart/2018/5/layout/IconCircleLabelList"/>
    <dgm:cxn modelId="{CE34A6F2-1FBA-486C-9F83-6AAD8761C304}" type="presParOf" srcId="{D4C12606-0655-44B7-9729-A4052A35268B}" destId="{52AE70A5-179B-40F5-96E8-F58BE04D231A}" srcOrd="2" destOrd="0" presId="urn:microsoft.com/office/officeart/2018/5/layout/IconCircleLabelList"/>
    <dgm:cxn modelId="{67061988-60BF-4C09-84AD-FB55721FD807}" type="presParOf" srcId="{D4C12606-0655-44B7-9729-A4052A35268B}" destId="{B0CD8800-5A00-4AED-B71F-0AAB57690E4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D9971C-260A-4874-AAAE-8D661F9E98D4}" type="doc">
      <dgm:prSet loTypeId="urn:microsoft.com/office/officeart/2005/8/layout/process1" loCatId="icon" qsTypeId="urn:microsoft.com/office/officeart/2005/8/quickstyle/simple1" qsCatId="simple" csTypeId="urn:microsoft.com/office/officeart/2005/8/colors/accent6_2" csCatId="accent6" phldr="1"/>
      <dgm:spPr/>
      <dgm:t>
        <a:bodyPr/>
        <a:lstStyle/>
        <a:p>
          <a:endParaRPr lang="en-US"/>
        </a:p>
      </dgm:t>
    </dgm:pt>
    <dgm:pt modelId="{8B34F121-7207-4D68-BC58-6C47B8D3AFDF}">
      <dgm:prSet/>
      <dgm:spPr/>
      <dgm:t>
        <a:bodyPr/>
        <a:lstStyle/>
        <a:p>
          <a:r>
            <a:rPr lang="en-US" baseline="0" dirty="0"/>
            <a:t>Submission of Application Materials</a:t>
          </a:r>
          <a:endParaRPr lang="en-US" dirty="0"/>
        </a:p>
      </dgm:t>
    </dgm:pt>
    <dgm:pt modelId="{67DB56FB-1FD0-4A0F-BE7A-6E1786F8B685}" type="parTrans" cxnId="{33D8815E-39FD-4596-8FDE-5D10B4117596}">
      <dgm:prSet/>
      <dgm:spPr/>
      <dgm:t>
        <a:bodyPr/>
        <a:lstStyle/>
        <a:p>
          <a:endParaRPr lang="en-US"/>
        </a:p>
      </dgm:t>
    </dgm:pt>
    <dgm:pt modelId="{A9D98DC2-C297-419D-9FB0-794A058B2305}" type="sibTrans" cxnId="{33D8815E-39FD-4596-8FDE-5D10B4117596}">
      <dgm:prSet/>
      <dgm:spPr/>
      <dgm:t>
        <a:bodyPr/>
        <a:lstStyle/>
        <a:p>
          <a:endParaRPr lang="en-US"/>
        </a:p>
      </dgm:t>
    </dgm:pt>
    <dgm:pt modelId="{CCA1A62E-1275-46E5-94A1-3F166AE13E66}">
      <dgm:prSet/>
      <dgm:spPr/>
      <dgm:t>
        <a:bodyPr/>
        <a:lstStyle/>
        <a:p>
          <a:r>
            <a:rPr lang="en-US" baseline="0" dirty="0"/>
            <a:t>Software screen </a:t>
          </a:r>
          <a:endParaRPr lang="en-US" dirty="0"/>
        </a:p>
      </dgm:t>
    </dgm:pt>
    <dgm:pt modelId="{8D33889A-D717-43FA-8A5E-31FFC5C9CE9E}" type="parTrans" cxnId="{F9931DA2-2520-44E7-87CA-EFAA52A1412D}">
      <dgm:prSet/>
      <dgm:spPr/>
      <dgm:t>
        <a:bodyPr/>
        <a:lstStyle/>
        <a:p>
          <a:endParaRPr lang="en-US"/>
        </a:p>
      </dgm:t>
    </dgm:pt>
    <dgm:pt modelId="{84095326-61E8-43D6-8B2F-DB8C25879253}" type="sibTrans" cxnId="{F9931DA2-2520-44E7-87CA-EFAA52A1412D}">
      <dgm:prSet/>
      <dgm:spPr/>
      <dgm:t>
        <a:bodyPr/>
        <a:lstStyle/>
        <a:p>
          <a:endParaRPr lang="en-US"/>
        </a:p>
      </dgm:t>
    </dgm:pt>
    <dgm:pt modelId="{BDF2C259-BEAA-419E-84B7-5644D7060176}">
      <dgm:prSet/>
      <dgm:spPr/>
      <dgm:t>
        <a:bodyPr/>
        <a:lstStyle/>
        <a:p>
          <a:r>
            <a:rPr lang="en-US" baseline="0"/>
            <a:t>Recruiter screen </a:t>
          </a:r>
          <a:endParaRPr lang="en-US"/>
        </a:p>
      </dgm:t>
    </dgm:pt>
    <dgm:pt modelId="{BFC34553-B697-434E-B8D1-0544F08EE454}" type="parTrans" cxnId="{2480FAA0-4EE7-49AF-AE71-ACA45C60036C}">
      <dgm:prSet/>
      <dgm:spPr/>
      <dgm:t>
        <a:bodyPr/>
        <a:lstStyle/>
        <a:p>
          <a:endParaRPr lang="en-US"/>
        </a:p>
      </dgm:t>
    </dgm:pt>
    <dgm:pt modelId="{C40BD885-6F78-4C32-BCB1-2B288AF8ADA2}" type="sibTrans" cxnId="{2480FAA0-4EE7-49AF-AE71-ACA45C60036C}">
      <dgm:prSet/>
      <dgm:spPr/>
      <dgm:t>
        <a:bodyPr/>
        <a:lstStyle/>
        <a:p>
          <a:endParaRPr lang="en-US"/>
        </a:p>
      </dgm:t>
    </dgm:pt>
    <dgm:pt modelId="{61EAD5A2-4367-4699-89A8-C77ACC3C0F58}">
      <dgm:prSet/>
      <dgm:spPr/>
      <dgm:t>
        <a:bodyPr/>
        <a:lstStyle/>
        <a:p>
          <a:r>
            <a:rPr lang="en-US" baseline="0" dirty="0"/>
            <a:t>HM / Search Committee screen </a:t>
          </a:r>
          <a:endParaRPr lang="en-US" dirty="0"/>
        </a:p>
      </dgm:t>
    </dgm:pt>
    <dgm:pt modelId="{B393D3EE-B935-432E-B85C-119185142BD4}" type="parTrans" cxnId="{D0FBAD6D-B4B7-4920-9527-B83392440156}">
      <dgm:prSet/>
      <dgm:spPr/>
      <dgm:t>
        <a:bodyPr/>
        <a:lstStyle/>
        <a:p>
          <a:endParaRPr lang="en-US"/>
        </a:p>
      </dgm:t>
    </dgm:pt>
    <dgm:pt modelId="{69A40A24-8068-4D7F-BFB7-B458CBB83B9B}" type="sibTrans" cxnId="{D0FBAD6D-B4B7-4920-9527-B83392440156}">
      <dgm:prSet/>
      <dgm:spPr/>
      <dgm:t>
        <a:bodyPr/>
        <a:lstStyle/>
        <a:p>
          <a:endParaRPr lang="en-US"/>
        </a:p>
      </dgm:t>
    </dgm:pt>
    <dgm:pt modelId="{BE66B043-60A1-4885-A8F2-0434AE63E0E8}">
      <dgm:prSet/>
      <dgm:spPr/>
      <dgm:t>
        <a:bodyPr/>
        <a:lstStyle/>
        <a:p>
          <a:r>
            <a:rPr lang="en-US" baseline="0"/>
            <a:t>Extend phone interviews </a:t>
          </a:r>
          <a:endParaRPr lang="en-US"/>
        </a:p>
      </dgm:t>
    </dgm:pt>
    <dgm:pt modelId="{C893E88E-F8F8-4D72-9BDA-BF338D208A05}" type="parTrans" cxnId="{F85C310F-FE8B-4F0D-A846-31FFDABEA672}">
      <dgm:prSet/>
      <dgm:spPr/>
      <dgm:t>
        <a:bodyPr/>
        <a:lstStyle/>
        <a:p>
          <a:endParaRPr lang="en-US"/>
        </a:p>
      </dgm:t>
    </dgm:pt>
    <dgm:pt modelId="{5D561836-42B5-47E8-8FC1-F247FCE1E66B}" type="sibTrans" cxnId="{F85C310F-FE8B-4F0D-A846-31FFDABEA672}">
      <dgm:prSet/>
      <dgm:spPr/>
      <dgm:t>
        <a:bodyPr/>
        <a:lstStyle/>
        <a:p>
          <a:endParaRPr lang="en-US"/>
        </a:p>
      </dgm:t>
    </dgm:pt>
    <dgm:pt modelId="{6CA32D0E-14EF-4B45-A754-7D8716B15F07}" type="pres">
      <dgm:prSet presAssocID="{52D9971C-260A-4874-AAAE-8D661F9E98D4}" presName="Name0" presStyleCnt="0">
        <dgm:presLayoutVars>
          <dgm:dir/>
          <dgm:resizeHandles val="exact"/>
        </dgm:presLayoutVars>
      </dgm:prSet>
      <dgm:spPr/>
    </dgm:pt>
    <dgm:pt modelId="{2C489CC0-4D99-AA4C-9C14-DE38927FD077}" type="pres">
      <dgm:prSet presAssocID="{8B34F121-7207-4D68-BC58-6C47B8D3AFDF}" presName="node" presStyleLbl="node1" presStyleIdx="0" presStyleCnt="5">
        <dgm:presLayoutVars>
          <dgm:bulletEnabled val="1"/>
        </dgm:presLayoutVars>
      </dgm:prSet>
      <dgm:spPr/>
    </dgm:pt>
    <dgm:pt modelId="{2F7AD1D3-0663-D244-9010-DDA6C27D0086}" type="pres">
      <dgm:prSet presAssocID="{A9D98DC2-C297-419D-9FB0-794A058B2305}" presName="sibTrans" presStyleLbl="sibTrans2D1" presStyleIdx="0" presStyleCnt="4"/>
      <dgm:spPr/>
    </dgm:pt>
    <dgm:pt modelId="{B1533707-8A23-F247-A5F6-57A5400C1716}" type="pres">
      <dgm:prSet presAssocID="{A9D98DC2-C297-419D-9FB0-794A058B2305}" presName="connectorText" presStyleLbl="sibTrans2D1" presStyleIdx="0" presStyleCnt="4"/>
      <dgm:spPr/>
    </dgm:pt>
    <dgm:pt modelId="{094DAD27-D0DD-6C4D-92F0-D3F8C8F37EA9}" type="pres">
      <dgm:prSet presAssocID="{CCA1A62E-1275-46E5-94A1-3F166AE13E66}" presName="node" presStyleLbl="node1" presStyleIdx="1" presStyleCnt="5">
        <dgm:presLayoutVars>
          <dgm:bulletEnabled val="1"/>
        </dgm:presLayoutVars>
      </dgm:prSet>
      <dgm:spPr/>
    </dgm:pt>
    <dgm:pt modelId="{1124D3FB-4360-6A41-82BA-4B1C2354604F}" type="pres">
      <dgm:prSet presAssocID="{84095326-61E8-43D6-8B2F-DB8C25879253}" presName="sibTrans" presStyleLbl="sibTrans2D1" presStyleIdx="1" presStyleCnt="4"/>
      <dgm:spPr/>
    </dgm:pt>
    <dgm:pt modelId="{F80140B0-CEDA-8E4A-A54A-BD6DEC786E0D}" type="pres">
      <dgm:prSet presAssocID="{84095326-61E8-43D6-8B2F-DB8C25879253}" presName="connectorText" presStyleLbl="sibTrans2D1" presStyleIdx="1" presStyleCnt="4"/>
      <dgm:spPr/>
    </dgm:pt>
    <dgm:pt modelId="{8BA73B84-E3BC-BB4E-A26F-AD5FC81BC045}" type="pres">
      <dgm:prSet presAssocID="{BDF2C259-BEAA-419E-84B7-5644D7060176}" presName="node" presStyleLbl="node1" presStyleIdx="2" presStyleCnt="5">
        <dgm:presLayoutVars>
          <dgm:bulletEnabled val="1"/>
        </dgm:presLayoutVars>
      </dgm:prSet>
      <dgm:spPr/>
    </dgm:pt>
    <dgm:pt modelId="{7197F10E-3755-8048-B93E-452F3E5EF9C4}" type="pres">
      <dgm:prSet presAssocID="{C40BD885-6F78-4C32-BCB1-2B288AF8ADA2}" presName="sibTrans" presStyleLbl="sibTrans2D1" presStyleIdx="2" presStyleCnt="4"/>
      <dgm:spPr/>
    </dgm:pt>
    <dgm:pt modelId="{754982B7-5F46-9348-B863-7D3D4C862806}" type="pres">
      <dgm:prSet presAssocID="{C40BD885-6F78-4C32-BCB1-2B288AF8ADA2}" presName="connectorText" presStyleLbl="sibTrans2D1" presStyleIdx="2" presStyleCnt="4"/>
      <dgm:spPr/>
    </dgm:pt>
    <dgm:pt modelId="{3496EA25-108B-F044-85ED-DFD23E0F2C58}" type="pres">
      <dgm:prSet presAssocID="{61EAD5A2-4367-4699-89A8-C77ACC3C0F58}" presName="node" presStyleLbl="node1" presStyleIdx="3" presStyleCnt="5">
        <dgm:presLayoutVars>
          <dgm:bulletEnabled val="1"/>
        </dgm:presLayoutVars>
      </dgm:prSet>
      <dgm:spPr/>
    </dgm:pt>
    <dgm:pt modelId="{27FFB7C4-4B29-C044-B3F8-DE9F925F403C}" type="pres">
      <dgm:prSet presAssocID="{69A40A24-8068-4D7F-BFB7-B458CBB83B9B}" presName="sibTrans" presStyleLbl="sibTrans2D1" presStyleIdx="3" presStyleCnt="4"/>
      <dgm:spPr/>
    </dgm:pt>
    <dgm:pt modelId="{8B49697A-B55E-254E-81FB-F365D7ABE9F5}" type="pres">
      <dgm:prSet presAssocID="{69A40A24-8068-4D7F-BFB7-B458CBB83B9B}" presName="connectorText" presStyleLbl="sibTrans2D1" presStyleIdx="3" presStyleCnt="4"/>
      <dgm:spPr/>
    </dgm:pt>
    <dgm:pt modelId="{141D6D89-F31D-504F-8561-AEED6DBF4C37}" type="pres">
      <dgm:prSet presAssocID="{BE66B043-60A1-4885-A8F2-0434AE63E0E8}" presName="node" presStyleLbl="node1" presStyleIdx="4" presStyleCnt="5">
        <dgm:presLayoutVars>
          <dgm:bulletEnabled val="1"/>
        </dgm:presLayoutVars>
      </dgm:prSet>
      <dgm:spPr/>
    </dgm:pt>
  </dgm:ptLst>
  <dgm:cxnLst>
    <dgm:cxn modelId="{F85C310F-FE8B-4F0D-A846-31FFDABEA672}" srcId="{52D9971C-260A-4874-AAAE-8D661F9E98D4}" destId="{BE66B043-60A1-4885-A8F2-0434AE63E0E8}" srcOrd="4" destOrd="0" parTransId="{C893E88E-F8F8-4D72-9BDA-BF338D208A05}" sibTransId="{5D561836-42B5-47E8-8FC1-F247FCE1E66B}"/>
    <dgm:cxn modelId="{B1482217-35E2-ED41-A2CF-A094AA83894D}" type="presOf" srcId="{C40BD885-6F78-4C32-BCB1-2B288AF8ADA2}" destId="{7197F10E-3755-8048-B93E-452F3E5EF9C4}" srcOrd="0" destOrd="0" presId="urn:microsoft.com/office/officeart/2005/8/layout/process1"/>
    <dgm:cxn modelId="{608E1D3F-2988-094E-BF1D-F8C39CF6D99D}" type="presOf" srcId="{84095326-61E8-43D6-8B2F-DB8C25879253}" destId="{1124D3FB-4360-6A41-82BA-4B1C2354604F}" srcOrd="0" destOrd="0" presId="urn:microsoft.com/office/officeart/2005/8/layout/process1"/>
    <dgm:cxn modelId="{E12B1C55-69BD-B34F-B8DA-A04644DA541A}" type="presOf" srcId="{BDF2C259-BEAA-419E-84B7-5644D7060176}" destId="{8BA73B84-E3BC-BB4E-A26F-AD5FC81BC045}" srcOrd="0" destOrd="0" presId="urn:microsoft.com/office/officeart/2005/8/layout/process1"/>
    <dgm:cxn modelId="{42B21157-5367-2B4E-9ECC-E48326737AC4}" type="presOf" srcId="{BE66B043-60A1-4885-A8F2-0434AE63E0E8}" destId="{141D6D89-F31D-504F-8561-AEED6DBF4C37}" srcOrd="0" destOrd="0" presId="urn:microsoft.com/office/officeart/2005/8/layout/process1"/>
    <dgm:cxn modelId="{33D8815E-39FD-4596-8FDE-5D10B4117596}" srcId="{52D9971C-260A-4874-AAAE-8D661F9E98D4}" destId="{8B34F121-7207-4D68-BC58-6C47B8D3AFDF}" srcOrd="0" destOrd="0" parTransId="{67DB56FB-1FD0-4A0F-BE7A-6E1786F8B685}" sibTransId="{A9D98DC2-C297-419D-9FB0-794A058B2305}"/>
    <dgm:cxn modelId="{D0FBAD6D-B4B7-4920-9527-B83392440156}" srcId="{52D9971C-260A-4874-AAAE-8D661F9E98D4}" destId="{61EAD5A2-4367-4699-89A8-C77ACC3C0F58}" srcOrd="3" destOrd="0" parTransId="{B393D3EE-B935-432E-B85C-119185142BD4}" sibTransId="{69A40A24-8068-4D7F-BFB7-B458CBB83B9B}"/>
    <dgm:cxn modelId="{E5F87B75-9FB1-7147-BF94-4956327BA06E}" type="presOf" srcId="{61EAD5A2-4367-4699-89A8-C77ACC3C0F58}" destId="{3496EA25-108B-F044-85ED-DFD23E0F2C58}" srcOrd="0" destOrd="0" presId="urn:microsoft.com/office/officeart/2005/8/layout/process1"/>
    <dgm:cxn modelId="{1DEEEC75-C9EF-E942-9818-358DF8A2248D}" type="presOf" srcId="{C40BD885-6F78-4C32-BCB1-2B288AF8ADA2}" destId="{754982B7-5F46-9348-B863-7D3D4C862806}" srcOrd="1" destOrd="0" presId="urn:microsoft.com/office/officeart/2005/8/layout/process1"/>
    <dgm:cxn modelId="{291D4377-ACCA-6C4F-8035-96351337CBBE}" type="presOf" srcId="{84095326-61E8-43D6-8B2F-DB8C25879253}" destId="{F80140B0-CEDA-8E4A-A54A-BD6DEC786E0D}" srcOrd="1" destOrd="0" presId="urn:microsoft.com/office/officeart/2005/8/layout/process1"/>
    <dgm:cxn modelId="{64C64C7A-EF62-0C47-8682-D8164544EBD2}" type="presOf" srcId="{A9D98DC2-C297-419D-9FB0-794A058B2305}" destId="{2F7AD1D3-0663-D244-9010-DDA6C27D0086}" srcOrd="0" destOrd="0" presId="urn:microsoft.com/office/officeart/2005/8/layout/process1"/>
    <dgm:cxn modelId="{6D49687A-D42A-D840-8189-D5DC6F0B362D}" type="presOf" srcId="{8B34F121-7207-4D68-BC58-6C47B8D3AFDF}" destId="{2C489CC0-4D99-AA4C-9C14-DE38927FD077}" srcOrd="0" destOrd="0" presId="urn:microsoft.com/office/officeart/2005/8/layout/process1"/>
    <dgm:cxn modelId="{92E0AE99-D68F-AB4C-88DB-5A0B5ECA6774}" type="presOf" srcId="{69A40A24-8068-4D7F-BFB7-B458CBB83B9B}" destId="{27FFB7C4-4B29-C044-B3F8-DE9F925F403C}" srcOrd="0" destOrd="0" presId="urn:microsoft.com/office/officeart/2005/8/layout/process1"/>
    <dgm:cxn modelId="{2480FAA0-4EE7-49AF-AE71-ACA45C60036C}" srcId="{52D9971C-260A-4874-AAAE-8D661F9E98D4}" destId="{BDF2C259-BEAA-419E-84B7-5644D7060176}" srcOrd="2" destOrd="0" parTransId="{BFC34553-B697-434E-B8D1-0544F08EE454}" sibTransId="{C40BD885-6F78-4C32-BCB1-2B288AF8ADA2}"/>
    <dgm:cxn modelId="{F9931DA2-2520-44E7-87CA-EFAA52A1412D}" srcId="{52D9971C-260A-4874-AAAE-8D661F9E98D4}" destId="{CCA1A62E-1275-46E5-94A1-3F166AE13E66}" srcOrd="1" destOrd="0" parTransId="{8D33889A-D717-43FA-8A5E-31FFC5C9CE9E}" sibTransId="{84095326-61E8-43D6-8B2F-DB8C25879253}"/>
    <dgm:cxn modelId="{1EFCC6A6-0079-EE4F-ABF0-5522BDA590C7}" type="presOf" srcId="{A9D98DC2-C297-419D-9FB0-794A058B2305}" destId="{B1533707-8A23-F247-A5F6-57A5400C1716}" srcOrd="1" destOrd="0" presId="urn:microsoft.com/office/officeart/2005/8/layout/process1"/>
    <dgm:cxn modelId="{E124F7D7-F03F-ED48-B444-1231159E87EF}" type="presOf" srcId="{CCA1A62E-1275-46E5-94A1-3F166AE13E66}" destId="{094DAD27-D0DD-6C4D-92F0-D3F8C8F37EA9}" srcOrd="0" destOrd="0" presId="urn:microsoft.com/office/officeart/2005/8/layout/process1"/>
    <dgm:cxn modelId="{D4EFDAF5-74AF-8047-90F2-3AF303CE8D4E}" type="presOf" srcId="{52D9971C-260A-4874-AAAE-8D661F9E98D4}" destId="{6CA32D0E-14EF-4B45-A754-7D8716B15F07}" srcOrd="0" destOrd="0" presId="urn:microsoft.com/office/officeart/2005/8/layout/process1"/>
    <dgm:cxn modelId="{BD5467FC-6FBD-9148-9B3D-33425C5BEC63}" type="presOf" srcId="{69A40A24-8068-4D7F-BFB7-B458CBB83B9B}" destId="{8B49697A-B55E-254E-81FB-F365D7ABE9F5}" srcOrd="1" destOrd="0" presId="urn:microsoft.com/office/officeart/2005/8/layout/process1"/>
    <dgm:cxn modelId="{373E2BA8-9CF0-1C45-91B9-84C34B60A66C}" type="presParOf" srcId="{6CA32D0E-14EF-4B45-A754-7D8716B15F07}" destId="{2C489CC0-4D99-AA4C-9C14-DE38927FD077}" srcOrd="0" destOrd="0" presId="urn:microsoft.com/office/officeart/2005/8/layout/process1"/>
    <dgm:cxn modelId="{6A84BE85-2316-9D4C-BBF3-AFC9DD9DB153}" type="presParOf" srcId="{6CA32D0E-14EF-4B45-A754-7D8716B15F07}" destId="{2F7AD1D3-0663-D244-9010-DDA6C27D0086}" srcOrd="1" destOrd="0" presId="urn:microsoft.com/office/officeart/2005/8/layout/process1"/>
    <dgm:cxn modelId="{80F3737C-3F77-B444-9B14-CA729FB129D9}" type="presParOf" srcId="{2F7AD1D3-0663-D244-9010-DDA6C27D0086}" destId="{B1533707-8A23-F247-A5F6-57A5400C1716}" srcOrd="0" destOrd="0" presId="urn:microsoft.com/office/officeart/2005/8/layout/process1"/>
    <dgm:cxn modelId="{E5E2E7D4-B27A-BD4C-B0F8-610D5D8F5A63}" type="presParOf" srcId="{6CA32D0E-14EF-4B45-A754-7D8716B15F07}" destId="{094DAD27-D0DD-6C4D-92F0-D3F8C8F37EA9}" srcOrd="2" destOrd="0" presId="urn:microsoft.com/office/officeart/2005/8/layout/process1"/>
    <dgm:cxn modelId="{B5A30DA0-6157-A748-8B61-36C4DBC461A1}" type="presParOf" srcId="{6CA32D0E-14EF-4B45-A754-7D8716B15F07}" destId="{1124D3FB-4360-6A41-82BA-4B1C2354604F}" srcOrd="3" destOrd="0" presId="urn:microsoft.com/office/officeart/2005/8/layout/process1"/>
    <dgm:cxn modelId="{6E1E590E-2319-4C48-95F4-433391D1F2A9}" type="presParOf" srcId="{1124D3FB-4360-6A41-82BA-4B1C2354604F}" destId="{F80140B0-CEDA-8E4A-A54A-BD6DEC786E0D}" srcOrd="0" destOrd="0" presId="urn:microsoft.com/office/officeart/2005/8/layout/process1"/>
    <dgm:cxn modelId="{FC5DF45E-25FD-A041-A7A9-C6BEA99E2BA7}" type="presParOf" srcId="{6CA32D0E-14EF-4B45-A754-7D8716B15F07}" destId="{8BA73B84-E3BC-BB4E-A26F-AD5FC81BC045}" srcOrd="4" destOrd="0" presId="urn:microsoft.com/office/officeart/2005/8/layout/process1"/>
    <dgm:cxn modelId="{B3EF5807-4074-BE4A-B3F0-E9333AF63E4E}" type="presParOf" srcId="{6CA32D0E-14EF-4B45-A754-7D8716B15F07}" destId="{7197F10E-3755-8048-B93E-452F3E5EF9C4}" srcOrd="5" destOrd="0" presId="urn:microsoft.com/office/officeart/2005/8/layout/process1"/>
    <dgm:cxn modelId="{137B7FF4-BBC7-3D47-B963-B4ED747AA36D}" type="presParOf" srcId="{7197F10E-3755-8048-B93E-452F3E5EF9C4}" destId="{754982B7-5F46-9348-B863-7D3D4C862806}" srcOrd="0" destOrd="0" presId="urn:microsoft.com/office/officeart/2005/8/layout/process1"/>
    <dgm:cxn modelId="{90B219F3-A0A7-B54C-9F5F-32693C53874B}" type="presParOf" srcId="{6CA32D0E-14EF-4B45-A754-7D8716B15F07}" destId="{3496EA25-108B-F044-85ED-DFD23E0F2C58}" srcOrd="6" destOrd="0" presId="urn:microsoft.com/office/officeart/2005/8/layout/process1"/>
    <dgm:cxn modelId="{EA33C966-054F-2A49-94B1-364FB54E0754}" type="presParOf" srcId="{6CA32D0E-14EF-4B45-A754-7D8716B15F07}" destId="{27FFB7C4-4B29-C044-B3F8-DE9F925F403C}" srcOrd="7" destOrd="0" presId="urn:microsoft.com/office/officeart/2005/8/layout/process1"/>
    <dgm:cxn modelId="{B995C0A0-1F9C-C24B-938E-BD90FD54F0C5}" type="presParOf" srcId="{27FFB7C4-4B29-C044-B3F8-DE9F925F403C}" destId="{8B49697A-B55E-254E-81FB-F365D7ABE9F5}" srcOrd="0" destOrd="0" presId="urn:microsoft.com/office/officeart/2005/8/layout/process1"/>
    <dgm:cxn modelId="{2239DD4F-06CB-444E-A7B1-196F20D137AD}" type="presParOf" srcId="{6CA32D0E-14EF-4B45-A754-7D8716B15F07}" destId="{141D6D89-F31D-504F-8561-AEED6DBF4C37}"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D9971C-260A-4874-AAAE-8D661F9E98D4}" type="doc">
      <dgm:prSet loTypeId="urn:microsoft.com/office/officeart/2005/8/layout/process1" loCatId="icon" qsTypeId="urn:microsoft.com/office/officeart/2005/8/quickstyle/simple1" qsCatId="simple" csTypeId="urn:microsoft.com/office/officeart/2005/8/colors/accent6_2" csCatId="accent6" phldr="1"/>
      <dgm:spPr/>
      <dgm:t>
        <a:bodyPr/>
        <a:lstStyle/>
        <a:p>
          <a:endParaRPr lang="en-US"/>
        </a:p>
      </dgm:t>
    </dgm:pt>
    <dgm:pt modelId="{BE66B043-60A1-4885-A8F2-0434AE63E0E8}">
      <dgm:prSet/>
      <dgm:spPr/>
      <dgm:t>
        <a:bodyPr/>
        <a:lstStyle/>
        <a:p>
          <a:r>
            <a:rPr lang="en-US" baseline="0" dirty="0"/>
            <a:t>First Round Interview (Can You Hack it?)</a:t>
          </a:r>
          <a:endParaRPr lang="en-US" dirty="0"/>
        </a:p>
      </dgm:t>
    </dgm:pt>
    <dgm:pt modelId="{C893E88E-F8F8-4D72-9BDA-BF338D208A05}" type="parTrans" cxnId="{F85C310F-FE8B-4F0D-A846-31FFDABEA672}">
      <dgm:prSet/>
      <dgm:spPr/>
      <dgm:t>
        <a:bodyPr/>
        <a:lstStyle/>
        <a:p>
          <a:endParaRPr lang="en-US"/>
        </a:p>
      </dgm:t>
    </dgm:pt>
    <dgm:pt modelId="{5D561836-42B5-47E8-8FC1-F247FCE1E66B}" type="sibTrans" cxnId="{F85C310F-FE8B-4F0D-A846-31FFDABEA672}">
      <dgm:prSet/>
      <dgm:spPr/>
      <dgm:t>
        <a:bodyPr/>
        <a:lstStyle/>
        <a:p>
          <a:endParaRPr lang="en-US"/>
        </a:p>
      </dgm:t>
    </dgm:pt>
    <dgm:pt modelId="{73788BA4-7C8E-EF44-89B2-EA8D7FBF19EA}">
      <dgm:prSet/>
      <dgm:spPr/>
      <dgm:t>
        <a:bodyPr/>
        <a:lstStyle/>
        <a:p>
          <a:r>
            <a:rPr lang="en-US" dirty="0"/>
            <a:t>Second Round Interview (Do You Fit Our Culture/Team?)</a:t>
          </a:r>
        </a:p>
      </dgm:t>
    </dgm:pt>
    <dgm:pt modelId="{96CE93D8-9D1C-634E-A3EE-6CFC502A5158}" type="parTrans" cxnId="{053159A4-28A2-C74A-9634-8DDA943A4517}">
      <dgm:prSet/>
      <dgm:spPr/>
      <dgm:t>
        <a:bodyPr/>
        <a:lstStyle/>
        <a:p>
          <a:endParaRPr lang="en-US"/>
        </a:p>
      </dgm:t>
    </dgm:pt>
    <dgm:pt modelId="{774B3A62-167B-1E48-AB98-692B60FA28B9}" type="sibTrans" cxnId="{053159A4-28A2-C74A-9634-8DDA943A4517}">
      <dgm:prSet/>
      <dgm:spPr/>
      <dgm:t>
        <a:bodyPr/>
        <a:lstStyle/>
        <a:p>
          <a:endParaRPr lang="en-US"/>
        </a:p>
      </dgm:t>
    </dgm:pt>
    <dgm:pt modelId="{AB0CA4B4-0A1B-0146-856C-29E048FDF7D5}">
      <dgm:prSet/>
      <dgm:spPr/>
      <dgm:t>
        <a:bodyPr/>
        <a:lstStyle/>
        <a:p>
          <a:r>
            <a:rPr lang="en-US" dirty="0"/>
            <a:t>Work Sample/ Challenge </a:t>
          </a:r>
        </a:p>
      </dgm:t>
    </dgm:pt>
    <dgm:pt modelId="{CF0EEB9B-B12B-F24C-9143-FD5B3419FB77}" type="parTrans" cxnId="{10CBB226-769F-E644-B98D-59E06C5F8682}">
      <dgm:prSet/>
      <dgm:spPr/>
      <dgm:t>
        <a:bodyPr/>
        <a:lstStyle/>
        <a:p>
          <a:endParaRPr lang="en-US"/>
        </a:p>
      </dgm:t>
    </dgm:pt>
    <dgm:pt modelId="{44914EFB-5FD0-C048-87E6-BD1E7D66DDBE}" type="sibTrans" cxnId="{10CBB226-769F-E644-B98D-59E06C5F8682}">
      <dgm:prSet/>
      <dgm:spPr/>
      <dgm:t>
        <a:bodyPr/>
        <a:lstStyle/>
        <a:p>
          <a:endParaRPr lang="en-US"/>
        </a:p>
      </dgm:t>
    </dgm:pt>
    <dgm:pt modelId="{D85D2628-930A-4D43-8C6A-E08D1FB29BA8}">
      <dgm:prSet/>
      <dgm:spPr/>
      <dgm:t>
        <a:bodyPr/>
        <a:lstStyle/>
        <a:p>
          <a:r>
            <a:rPr lang="en-US" dirty="0"/>
            <a:t>Final Round Interview (Of These Great Fits, Who Fits the Best?)</a:t>
          </a:r>
        </a:p>
      </dgm:t>
    </dgm:pt>
    <dgm:pt modelId="{504E8699-DC6B-1C40-BDD8-4C99B0CB330B}" type="parTrans" cxnId="{7FAA6910-0ADD-024E-9BC5-AB08AC5409EE}">
      <dgm:prSet/>
      <dgm:spPr/>
      <dgm:t>
        <a:bodyPr/>
        <a:lstStyle/>
        <a:p>
          <a:endParaRPr lang="en-US"/>
        </a:p>
      </dgm:t>
    </dgm:pt>
    <dgm:pt modelId="{1DD9A073-1C86-694F-9809-593414747869}" type="sibTrans" cxnId="{7FAA6910-0ADD-024E-9BC5-AB08AC5409EE}">
      <dgm:prSet/>
      <dgm:spPr/>
      <dgm:t>
        <a:bodyPr/>
        <a:lstStyle/>
        <a:p>
          <a:endParaRPr lang="en-US"/>
        </a:p>
      </dgm:t>
    </dgm:pt>
    <dgm:pt modelId="{6CA32D0E-14EF-4B45-A754-7D8716B15F07}" type="pres">
      <dgm:prSet presAssocID="{52D9971C-260A-4874-AAAE-8D661F9E98D4}" presName="Name0" presStyleCnt="0">
        <dgm:presLayoutVars>
          <dgm:dir/>
          <dgm:resizeHandles val="exact"/>
        </dgm:presLayoutVars>
      </dgm:prSet>
      <dgm:spPr/>
    </dgm:pt>
    <dgm:pt modelId="{141D6D89-F31D-504F-8561-AEED6DBF4C37}" type="pres">
      <dgm:prSet presAssocID="{BE66B043-60A1-4885-A8F2-0434AE63E0E8}" presName="node" presStyleLbl="node1" presStyleIdx="0" presStyleCnt="4">
        <dgm:presLayoutVars>
          <dgm:bulletEnabled val="1"/>
        </dgm:presLayoutVars>
      </dgm:prSet>
      <dgm:spPr/>
    </dgm:pt>
    <dgm:pt modelId="{DC4AFEDB-1A23-8247-A48F-E9392444E977}" type="pres">
      <dgm:prSet presAssocID="{5D561836-42B5-47E8-8FC1-F247FCE1E66B}" presName="sibTrans" presStyleLbl="sibTrans2D1" presStyleIdx="0" presStyleCnt="3"/>
      <dgm:spPr/>
    </dgm:pt>
    <dgm:pt modelId="{2CDAB93A-32F0-3D4A-A9C7-D3B7F1EBF092}" type="pres">
      <dgm:prSet presAssocID="{5D561836-42B5-47E8-8FC1-F247FCE1E66B}" presName="connectorText" presStyleLbl="sibTrans2D1" presStyleIdx="0" presStyleCnt="3"/>
      <dgm:spPr/>
    </dgm:pt>
    <dgm:pt modelId="{47D220D5-DF84-5D41-8E79-90B81B519EED}" type="pres">
      <dgm:prSet presAssocID="{73788BA4-7C8E-EF44-89B2-EA8D7FBF19EA}" presName="node" presStyleLbl="node1" presStyleIdx="1" presStyleCnt="4">
        <dgm:presLayoutVars>
          <dgm:bulletEnabled val="1"/>
        </dgm:presLayoutVars>
      </dgm:prSet>
      <dgm:spPr/>
    </dgm:pt>
    <dgm:pt modelId="{3F616E9F-CCC0-0843-9B27-D515E9F40654}" type="pres">
      <dgm:prSet presAssocID="{774B3A62-167B-1E48-AB98-692B60FA28B9}" presName="sibTrans" presStyleLbl="sibTrans2D1" presStyleIdx="1" presStyleCnt="3"/>
      <dgm:spPr/>
    </dgm:pt>
    <dgm:pt modelId="{552387CA-66A1-AF40-B583-0446D04906D4}" type="pres">
      <dgm:prSet presAssocID="{774B3A62-167B-1E48-AB98-692B60FA28B9}" presName="connectorText" presStyleLbl="sibTrans2D1" presStyleIdx="1" presStyleCnt="3"/>
      <dgm:spPr/>
    </dgm:pt>
    <dgm:pt modelId="{696C414F-077E-714A-BA34-D3200CAD568A}" type="pres">
      <dgm:prSet presAssocID="{AB0CA4B4-0A1B-0146-856C-29E048FDF7D5}" presName="node" presStyleLbl="node1" presStyleIdx="2" presStyleCnt="4">
        <dgm:presLayoutVars>
          <dgm:bulletEnabled val="1"/>
        </dgm:presLayoutVars>
      </dgm:prSet>
      <dgm:spPr/>
    </dgm:pt>
    <dgm:pt modelId="{017F4319-8AFB-3E49-B66E-469BB6A85396}" type="pres">
      <dgm:prSet presAssocID="{44914EFB-5FD0-C048-87E6-BD1E7D66DDBE}" presName="sibTrans" presStyleLbl="sibTrans2D1" presStyleIdx="2" presStyleCnt="3"/>
      <dgm:spPr/>
    </dgm:pt>
    <dgm:pt modelId="{8102E103-F3DE-854D-AC7E-3BEF3928D144}" type="pres">
      <dgm:prSet presAssocID="{44914EFB-5FD0-C048-87E6-BD1E7D66DDBE}" presName="connectorText" presStyleLbl="sibTrans2D1" presStyleIdx="2" presStyleCnt="3"/>
      <dgm:spPr/>
    </dgm:pt>
    <dgm:pt modelId="{16F42F02-49EE-8D4C-9A39-B52B42035B7F}" type="pres">
      <dgm:prSet presAssocID="{D85D2628-930A-4D43-8C6A-E08D1FB29BA8}" presName="node" presStyleLbl="node1" presStyleIdx="3" presStyleCnt="4">
        <dgm:presLayoutVars>
          <dgm:bulletEnabled val="1"/>
        </dgm:presLayoutVars>
      </dgm:prSet>
      <dgm:spPr/>
    </dgm:pt>
  </dgm:ptLst>
  <dgm:cxnLst>
    <dgm:cxn modelId="{F85C310F-FE8B-4F0D-A846-31FFDABEA672}" srcId="{52D9971C-260A-4874-AAAE-8D661F9E98D4}" destId="{BE66B043-60A1-4885-A8F2-0434AE63E0E8}" srcOrd="0" destOrd="0" parTransId="{C893E88E-F8F8-4D72-9BDA-BF338D208A05}" sibTransId="{5D561836-42B5-47E8-8FC1-F247FCE1E66B}"/>
    <dgm:cxn modelId="{7FAA6910-0ADD-024E-9BC5-AB08AC5409EE}" srcId="{52D9971C-260A-4874-AAAE-8D661F9E98D4}" destId="{D85D2628-930A-4D43-8C6A-E08D1FB29BA8}" srcOrd="3" destOrd="0" parTransId="{504E8699-DC6B-1C40-BDD8-4C99B0CB330B}" sibTransId="{1DD9A073-1C86-694F-9809-593414747869}"/>
    <dgm:cxn modelId="{FF7B8114-0715-394F-9DE5-CE867266AB5A}" type="presOf" srcId="{44914EFB-5FD0-C048-87E6-BD1E7D66DDBE}" destId="{017F4319-8AFB-3E49-B66E-469BB6A85396}" srcOrd="0" destOrd="0" presId="urn:microsoft.com/office/officeart/2005/8/layout/process1"/>
    <dgm:cxn modelId="{10CBB226-769F-E644-B98D-59E06C5F8682}" srcId="{52D9971C-260A-4874-AAAE-8D661F9E98D4}" destId="{AB0CA4B4-0A1B-0146-856C-29E048FDF7D5}" srcOrd="2" destOrd="0" parTransId="{CF0EEB9B-B12B-F24C-9143-FD5B3419FB77}" sibTransId="{44914EFB-5FD0-C048-87E6-BD1E7D66DDBE}"/>
    <dgm:cxn modelId="{2317BB44-F2F0-4D48-B4F8-EFE45CE8054C}" type="presOf" srcId="{5D561836-42B5-47E8-8FC1-F247FCE1E66B}" destId="{DC4AFEDB-1A23-8247-A48F-E9392444E977}" srcOrd="0" destOrd="0" presId="urn:microsoft.com/office/officeart/2005/8/layout/process1"/>
    <dgm:cxn modelId="{42B21157-5367-2B4E-9ECC-E48326737AC4}" type="presOf" srcId="{BE66B043-60A1-4885-A8F2-0434AE63E0E8}" destId="{141D6D89-F31D-504F-8561-AEED6DBF4C37}" srcOrd="0" destOrd="0" presId="urn:microsoft.com/office/officeart/2005/8/layout/process1"/>
    <dgm:cxn modelId="{5A877765-EEBD-CB41-A7E3-DC2883115874}" type="presOf" srcId="{774B3A62-167B-1E48-AB98-692B60FA28B9}" destId="{552387CA-66A1-AF40-B583-0446D04906D4}" srcOrd="1" destOrd="0" presId="urn:microsoft.com/office/officeart/2005/8/layout/process1"/>
    <dgm:cxn modelId="{1BA7AA70-60B9-874D-B56D-213DDEA1AD79}" type="presOf" srcId="{73788BA4-7C8E-EF44-89B2-EA8D7FBF19EA}" destId="{47D220D5-DF84-5D41-8E79-90B81B519EED}" srcOrd="0" destOrd="0" presId="urn:microsoft.com/office/officeart/2005/8/layout/process1"/>
    <dgm:cxn modelId="{AA15B682-E52C-7C4C-9DE6-28886C7B428C}" type="presOf" srcId="{5D561836-42B5-47E8-8FC1-F247FCE1E66B}" destId="{2CDAB93A-32F0-3D4A-A9C7-D3B7F1EBF092}" srcOrd="1" destOrd="0" presId="urn:microsoft.com/office/officeart/2005/8/layout/process1"/>
    <dgm:cxn modelId="{2C91D798-3919-1C4C-BBC1-62BF561D9AA9}" type="presOf" srcId="{774B3A62-167B-1E48-AB98-692B60FA28B9}" destId="{3F616E9F-CCC0-0843-9B27-D515E9F40654}" srcOrd="0" destOrd="0" presId="urn:microsoft.com/office/officeart/2005/8/layout/process1"/>
    <dgm:cxn modelId="{053159A4-28A2-C74A-9634-8DDA943A4517}" srcId="{52D9971C-260A-4874-AAAE-8D661F9E98D4}" destId="{73788BA4-7C8E-EF44-89B2-EA8D7FBF19EA}" srcOrd="1" destOrd="0" parTransId="{96CE93D8-9D1C-634E-A3EE-6CFC502A5158}" sibTransId="{774B3A62-167B-1E48-AB98-692B60FA28B9}"/>
    <dgm:cxn modelId="{522002D1-C89D-3B40-B5C4-49DA4513EDA1}" type="presOf" srcId="{D85D2628-930A-4D43-8C6A-E08D1FB29BA8}" destId="{16F42F02-49EE-8D4C-9A39-B52B42035B7F}" srcOrd="0" destOrd="0" presId="urn:microsoft.com/office/officeart/2005/8/layout/process1"/>
    <dgm:cxn modelId="{B667A3E3-3C43-3D40-B1DD-306BA197571E}" type="presOf" srcId="{44914EFB-5FD0-C048-87E6-BD1E7D66DDBE}" destId="{8102E103-F3DE-854D-AC7E-3BEF3928D144}" srcOrd="1" destOrd="0" presId="urn:microsoft.com/office/officeart/2005/8/layout/process1"/>
    <dgm:cxn modelId="{5044EBE9-F115-FF48-B4AD-0B0DEC974D3E}" type="presOf" srcId="{AB0CA4B4-0A1B-0146-856C-29E048FDF7D5}" destId="{696C414F-077E-714A-BA34-D3200CAD568A}" srcOrd="0" destOrd="0" presId="urn:microsoft.com/office/officeart/2005/8/layout/process1"/>
    <dgm:cxn modelId="{D4EFDAF5-74AF-8047-90F2-3AF303CE8D4E}" type="presOf" srcId="{52D9971C-260A-4874-AAAE-8D661F9E98D4}" destId="{6CA32D0E-14EF-4B45-A754-7D8716B15F07}" srcOrd="0" destOrd="0" presId="urn:microsoft.com/office/officeart/2005/8/layout/process1"/>
    <dgm:cxn modelId="{2239DD4F-06CB-444E-A7B1-196F20D137AD}" type="presParOf" srcId="{6CA32D0E-14EF-4B45-A754-7D8716B15F07}" destId="{141D6D89-F31D-504F-8561-AEED6DBF4C37}" srcOrd="0" destOrd="0" presId="urn:microsoft.com/office/officeart/2005/8/layout/process1"/>
    <dgm:cxn modelId="{26A3D3F1-6C48-4240-8E1F-D68ECCA958AA}" type="presParOf" srcId="{6CA32D0E-14EF-4B45-A754-7D8716B15F07}" destId="{DC4AFEDB-1A23-8247-A48F-E9392444E977}" srcOrd="1" destOrd="0" presId="urn:microsoft.com/office/officeart/2005/8/layout/process1"/>
    <dgm:cxn modelId="{C7E2CB96-57EC-C04C-8406-FDED9FF9F6D6}" type="presParOf" srcId="{DC4AFEDB-1A23-8247-A48F-E9392444E977}" destId="{2CDAB93A-32F0-3D4A-A9C7-D3B7F1EBF092}" srcOrd="0" destOrd="0" presId="urn:microsoft.com/office/officeart/2005/8/layout/process1"/>
    <dgm:cxn modelId="{A1F42906-6458-444B-91AE-032B38C3F2DA}" type="presParOf" srcId="{6CA32D0E-14EF-4B45-A754-7D8716B15F07}" destId="{47D220D5-DF84-5D41-8E79-90B81B519EED}" srcOrd="2" destOrd="0" presId="urn:microsoft.com/office/officeart/2005/8/layout/process1"/>
    <dgm:cxn modelId="{8FF71F2B-CF59-094B-9B55-86BB1EA22253}" type="presParOf" srcId="{6CA32D0E-14EF-4B45-A754-7D8716B15F07}" destId="{3F616E9F-CCC0-0843-9B27-D515E9F40654}" srcOrd="3" destOrd="0" presId="urn:microsoft.com/office/officeart/2005/8/layout/process1"/>
    <dgm:cxn modelId="{75A105A7-44F3-4E46-9C64-21C885367BCF}" type="presParOf" srcId="{3F616E9F-CCC0-0843-9B27-D515E9F40654}" destId="{552387CA-66A1-AF40-B583-0446D04906D4}" srcOrd="0" destOrd="0" presId="urn:microsoft.com/office/officeart/2005/8/layout/process1"/>
    <dgm:cxn modelId="{473E8EC1-8894-3447-880A-DABEF52DF8B4}" type="presParOf" srcId="{6CA32D0E-14EF-4B45-A754-7D8716B15F07}" destId="{696C414F-077E-714A-BA34-D3200CAD568A}" srcOrd="4" destOrd="0" presId="urn:microsoft.com/office/officeart/2005/8/layout/process1"/>
    <dgm:cxn modelId="{58517380-5F5D-234D-BC91-4E0428E4F429}" type="presParOf" srcId="{6CA32D0E-14EF-4B45-A754-7D8716B15F07}" destId="{017F4319-8AFB-3E49-B66E-469BB6A85396}" srcOrd="5" destOrd="0" presId="urn:microsoft.com/office/officeart/2005/8/layout/process1"/>
    <dgm:cxn modelId="{8A14999B-8541-AC4D-8D9B-CFFB91C18AE1}" type="presParOf" srcId="{017F4319-8AFB-3E49-B66E-469BB6A85396}" destId="{8102E103-F3DE-854D-AC7E-3BEF3928D144}" srcOrd="0" destOrd="0" presId="urn:microsoft.com/office/officeart/2005/8/layout/process1"/>
    <dgm:cxn modelId="{C78658A5-CAE1-7946-8D12-A7EA86F6AE8B}" type="presParOf" srcId="{6CA32D0E-14EF-4B45-A754-7D8716B15F07}" destId="{16F42F02-49EE-8D4C-9A39-B52B42035B7F}"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544CA2A-6470-47AA-878A-36DA367FE50B}"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F8DA259-C867-4A8E-A633-0F0F64407814}">
      <dgm:prSet/>
      <dgm:spPr/>
      <dgm:t>
        <a:bodyPr/>
        <a:lstStyle/>
        <a:p>
          <a:pPr>
            <a:defRPr cap="all"/>
          </a:pPr>
          <a:r>
            <a:rPr lang="en-US"/>
            <a:t>Dress for success—Ascertain what type of company it is, always go one step above in dress</a:t>
          </a:r>
        </a:p>
      </dgm:t>
    </dgm:pt>
    <dgm:pt modelId="{AE271C1F-163C-4AF3-95CD-BAC191AC013F}" type="parTrans" cxnId="{DFC7A5DB-2D50-4D8F-B800-F9888A2A27DC}">
      <dgm:prSet/>
      <dgm:spPr/>
      <dgm:t>
        <a:bodyPr/>
        <a:lstStyle/>
        <a:p>
          <a:endParaRPr lang="en-US"/>
        </a:p>
      </dgm:t>
    </dgm:pt>
    <dgm:pt modelId="{F57B542E-FB34-4834-A126-6B010CB5A7E2}" type="sibTrans" cxnId="{DFC7A5DB-2D50-4D8F-B800-F9888A2A27DC}">
      <dgm:prSet/>
      <dgm:spPr/>
      <dgm:t>
        <a:bodyPr/>
        <a:lstStyle/>
        <a:p>
          <a:endParaRPr lang="en-US"/>
        </a:p>
      </dgm:t>
    </dgm:pt>
    <dgm:pt modelId="{AE751BCD-630A-4F93-8A38-3B3DB2B66493}">
      <dgm:prSet/>
      <dgm:spPr/>
      <dgm:t>
        <a:bodyPr/>
        <a:lstStyle/>
        <a:p>
          <a:pPr>
            <a:defRPr cap="all"/>
          </a:pPr>
          <a:r>
            <a:rPr lang="en-US"/>
            <a:t>Arrive 15 minutes early </a:t>
          </a:r>
        </a:p>
      </dgm:t>
    </dgm:pt>
    <dgm:pt modelId="{28B76340-EBD5-4C5B-9A39-80840D972B1D}" type="parTrans" cxnId="{61737120-91E0-4E4A-9E10-141C5E118914}">
      <dgm:prSet/>
      <dgm:spPr/>
      <dgm:t>
        <a:bodyPr/>
        <a:lstStyle/>
        <a:p>
          <a:endParaRPr lang="en-US"/>
        </a:p>
      </dgm:t>
    </dgm:pt>
    <dgm:pt modelId="{8A70CF52-AB58-4E09-9576-53EC3B3572E0}" type="sibTrans" cxnId="{61737120-91E0-4E4A-9E10-141C5E118914}">
      <dgm:prSet/>
      <dgm:spPr/>
      <dgm:t>
        <a:bodyPr/>
        <a:lstStyle/>
        <a:p>
          <a:endParaRPr lang="en-US"/>
        </a:p>
      </dgm:t>
    </dgm:pt>
    <dgm:pt modelId="{666F7FE8-9315-4028-A866-2117658BFC57}">
      <dgm:prSet/>
      <dgm:spPr/>
      <dgm:t>
        <a:bodyPr/>
        <a:lstStyle/>
        <a:p>
          <a:pPr>
            <a:defRPr cap="all"/>
          </a:pPr>
          <a:r>
            <a:rPr lang="en-US"/>
            <a:t>Be nice to support staff and secretaries </a:t>
          </a:r>
        </a:p>
      </dgm:t>
    </dgm:pt>
    <dgm:pt modelId="{1C062F93-E028-4509-98A0-0CFDAE32DBE2}" type="parTrans" cxnId="{BFAA13D3-BBC1-4935-8DBD-6119FA41098E}">
      <dgm:prSet/>
      <dgm:spPr/>
      <dgm:t>
        <a:bodyPr/>
        <a:lstStyle/>
        <a:p>
          <a:endParaRPr lang="en-US"/>
        </a:p>
      </dgm:t>
    </dgm:pt>
    <dgm:pt modelId="{71C1D243-C251-47DC-B008-CDBF92D7291D}" type="sibTrans" cxnId="{BFAA13D3-BBC1-4935-8DBD-6119FA41098E}">
      <dgm:prSet/>
      <dgm:spPr/>
      <dgm:t>
        <a:bodyPr/>
        <a:lstStyle/>
        <a:p>
          <a:endParaRPr lang="en-US"/>
        </a:p>
      </dgm:t>
    </dgm:pt>
    <dgm:pt modelId="{831F7312-D0CE-43D3-932F-46282202C625}">
      <dgm:prSet/>
      <dgm:spPr/>
      <dgm:t>
        <a:bodyPr/>
        <a:lstStyle/>
        <a:p>
          <a:pPr>
            <a:defRPr cap="all"/>
          </a:pPr>
          <a:r>
            <a:rPr lang="en-US"/>
            <a:t>For later round interviews, write handwritten notes; early stage interviews send thank you emails ASAP</a:t>
          </a:r>
        </a:p>
      </dgm:t>
    </dgm:pt>
    <dgm:pt modelId="{62350980-3362-4D9D-8381-5ED8BE23B587}" type="parTrans" cxnId="{6D3D10CA-C400-42DE-A759-03D3163A830C}">
      <dgm:prSet/>
      <dgm:spPr/>
      <dgm:t>
        <a:bodyPr/>
        <a:lstStyle/>
        <a:p>
          <a:endParaRPr lang="en-US"/>
        </a:p>
      </dgm:t>
    </dgm:pt>
    <dgm:pt modelId="{4A4AAAF4-6300-44EC-8DCC-3EF7E4FC1289}" type="sibTrans" cxnId="{6D3D10CA-C400-42DE-A759-03D3163A830C}">
      <dgm:prSet/>
      <dgm:spPr/>
      <dgm:t>
        <a:bodyPr/>
        <a:lstStyle/>
        <a:p>
          <a:endParaRPr lang="en-US"/>
        </a:p>
      </dgm:t>
    </dgm:pt>
    <dgm:pt modelId="{666FEBAC-536E-4777-9B0A-E0C206E16ED0}">
      <dgm:prSet/>
      <dgm:spPr/>
      <dgm:t>
        <a:bodyPr/>
        <a:lstStyle/>
        <a:p>
          <a:pPr>
            <a:defRPr cap="all"/>
          </a:pPr>
          <a:r>
            <a:rPr lang="en-US"/>
            <a:t>You are interviewing the team as well—red flags, like constantly rescheduled meeting times, quick turnarounds for acceptances, ultimatums on offers—run!</a:t>
          </a:r>
        </a:p>
      </dgm:t>
    </dgm:pt>
    <dgm:pt modelId="{A7A1A164-EB3D-433D-968A-B7B7CA8B3909}" type="parTrans" cxnId="{EF0A9156-7C2A-472C-9DB0-E37C9487CF2B}">
      <dgm:prSet/>
      <dgm:spPr/>
      <dgm:t>
        <a:bodyPr/>
        <a:lstStyle/>
        <a:p>
          <a:endParaRPr lang="en-US"/>
        </a:p>
      </dgm:t>
    </dgm:pt>
    <dgm:pt modelId="{57B7925E-746F-4FC8-9BCA-836D32331AE2}" type="sibTrans" cxnId="{EF0A9156-7C2A-472C-9DB0-E37C9487CF2B}">
      <dgm:prSet/>
      <dgm:spPr/>
      <dgm:t>
        <a:bodyPr/>
        <a:lstStyle/>
        <a:p>
          <a:endParaRPr lang="en-US"/>
        </a:p>
      </dgm:t>
    </dgm:pt>
    <dgm:pt modelId="{2A9FC469-4F2E-4F4E-A125-DD00E81D9F17}" type="pres">
      <dgm:prSet presAssocID="{8544CA2A-6470-47AA-878A-36DA367FE50B}" presName="root" presStyleCnt="0">
        <dgm:presLayoutVars>
          <dgm:dir/>
          <dgm:resizeHandles val="exact"/>
        </dgm:presLayoutVars>
      </dgm:prSet>
      <dgm:spPr/>
    </dgm:pt>
    <dgm:pt modelId="{14089723-5DDA-4EA2-ACD0-4CBE886401FE}" type="pres">
      <dgm:prSet presAssocID="{5F8DA259-C867-4A8E-A633-0F0F64407814}" presName="compNode" presStyleCnt="0"/>
      <dgm:spPr/>
    </dgm:pt>
    <dgm:pt modelId="{7AEAC122-01BE-4562-89CA-D23BB5A0A569}" type="pres">
      <dgm:prSet presAssocID="{5F8DA259-C867-4A8E-A633-0F0F64407814}" presName="iconBgRect" presStyleLbl="bgShp" presStyleIdx="0" presStyleCnt="5"/>
      <dgm:spPr/>
    </dgm:pt>
    <dgm:pt modelId="{F53A9E33-6B8B-4E90-87C5-6FE14AE06F28}" type="pres">
      <dgm:prSet presAssocID="{5F8DA259-C867-4A8E-A633-0F0F6440781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it"/>
        </a:ext>
      </dgm:extLst>
    </dgm:pt>
    <dgm:pt modelId="{1532966A-F9DB-45E7-A1F7-BE658F88C56F}" type="pres">
      <dgm:prSet presAssocID="{5F8DA259-C867-4A8E-A633-0F0F64407814}" presName="spaceRect" presStyleCnt="0"/>
      <dgm:spPr/>
    </dgm:pt>
    <dgm:pt modelId="{956BCB14-DB65-4B0A-996F-93D80F7F2DEA}" type="pres">
      <dgm:prSet presAssocID="{5F8DA259-C867-4A8E-A633-0F0F64407814}" presName="textRect" presStyleLbl="revTx" presStyleIdx="0" presStyleCnt="5">
        <dgm:presLayoutVars>
          <dgm:chMax val="1"/>
          <dgm:chPref val="1"/>
        </dgm:presLayoutVars>
      </dgm:prSet>
      <dgm:spPr/>
    </dgm:pt>
    <dgm:pt modelId="{6B94C90E-5070-4447-81CC-5660C4EC959A}" type="pres">
      <dgm:prSet presAssocID="{F57B542E-FB34-4834-A126-6B010CB5A7E2}" presName="sibTrans" presStyleCnt="0"/>
      <dgm:spPr/>
    </dgm:pt>
    <dgm:pt modelId="{BA76FB53-3FFB-42F5-B7B0-720E6E5CEEE0}" type="pres">
      <dgm:prSet presAssocID="{AE751BCD-630A-4F93-8A38-3B3DB2B66493}" presName="compNode" presStyleCnt="0"/>
      <dgm:spPr/>
    </dgm:pt>
    <dgm:pt modelId="{00191762-70FA-4655-BE9F-06BBBAFC3915}" type="pres">
      <dgm:prSet presAssocID="{AE751BCD-630A-4F93-8A38-3B3DB2B66493}" presName="iconBgRect" presStyleLbl="bgShp" presStyleIdx="1" presStyleCnt="5"/>
      <dgm:spPr/>
    </dgm:pt>
    <dgm:pt modelId="{5AFB369F-EB55-456D-86BC-3B5050706748}" type="pres">
      <dgm:prSet presAssocID="{AE751BCD-630A-4F93-8A38-3B3DB2B66493}"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ar"/>
        </a:ext>
      </dgm:extLst>
    </dgm:pt>
    <dgm:pt modelId="{C3F014F4-46FB-4D62-BF81-F388E0524EAE}" type="pres">
      <dgm:prSet presAssocID="{AE751BCD-630A-4F93-8A38-3B3DB2B66493}" presName="spaceRect" presStyleCnt="0"/>
      <dgm:spPr/>
    </dgm:pt>
    <dgm:pt modelId="{CFA0AFA1-9B91-40A2-86DE-15B6E59A0649}" type="pres">
      <dgm:prSet presAssocID="{AE751BCD-630A-4F93-8A38-3B3DB2B66493}" presName="textRect" presStyleLbl="revTx" presStyleIdx="1" presStyleCnt="5">
        <dgm:presLayoutVars>
          <dgm:chMax val="1"/>
          <dgm:chPref val="1"/>
        </dgm:presLayoutVars>
      </dgm:prSet>
      <dgm:spPr/>
    </dgm:pt>
    <dgm:pt modelId="{BE988A90-4DFC-420F-861B-F3FC92EB8A0D}" type="pres">
      <dgm:prSet presAssocID="{8A70CF52-AB58-4E09-9576-53EC3B3572E0}" presName="sibTrans" presStyleCnt="0"/>
      <dgm:spPr/>
    </dgm:pt>
    <dgm:pt modelId="{640CD285-817E-4CEA-AD1E-1DCBB3739426}" type="pres">
      <dgm:prSet presAssocID="{666F7FE8-9315-4028-A866-2117658BFC57}" presName="compNode" presStyleCnt="0"/>
      <dgm:spPr/>
    </dgm:pt>
    <dgm:pt modelId="{D2953D88-C84E-470F-B923-CECCCA383AF9}" type="pres">
      <dgm:prSet presAssocID="{666F7FE8-9315-4028-A866-2117658BFC57}" presName="iconBgRect" presStyleLbl="bgShp" presStyleIdx="2" presStyleCnt="5"/>
      <dgm:spPr/>
    </dgm:pt>
    <dgm:pt modelId="{5DC8280E-50E8-4A3F-AAD9-3C18B3187654}" type="pres">
      <dgm:prSet presAssocID="{666F7FE8-9315-4028-A866-2117658BFC5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7634273F-0EC8-4E09-A336-E940A7795261}" type="pres">
      <dgm:prSet presAssocID="{666F7FE8-9315-4028-A866-2117658BFC57}" presName="spaceRect" presStyleCnt="0"/>
      <dgm:spPr/>
    </dgm:pt>
    <dgm:pt modelId="{81BAFA89-C1AA-4861-B729-BE3C98FA6C3E}" type="pres">
      <dgm:prSet presAssocID="{666F7FE8-9315-4028-A866-2117658BFC57}" presName="textRect" presStyleLbl="revTx" presStyleIdx="2" presStyleCnt="5">
        <dgm:presLayoutVars>
          <dgm:chMax val="1"/>
          <dgm:chPref val="1"/>
        </dgm:presLayoutVars>
      </dgm:prSet>
      <dgm:spPr/>
    </dgm:pt>
    <dgm:pt modelId="{E238856E-5597-4734-8DF8-FEDD0F0C5FE7}" type="pres">
      <dgm:prSet presAssocID="{71C1D243-C251-47DC-B008-CDBF92D7291D}" presName="sibTrans" presStyleCnt="0"/>
      <dgm:spPr/>
    </dgm:pt>
    <dgm:pt modelId="{6174A05E-B422-4486-A371-270895BC81CF}" type="pres">
      <dgm:prSet presAssocID="{831F7312-D0CE-43D3-932F-46282202C625}" presName="compNode" presStyleCnt="0"/>
      <dgm:spPr/>
    </dgm:pt>
    <dgm:pt modelId="{1131F5B0-55F5-41C7-8198-5B259CB7B45E}" type="pres">
      <dgm:prSet presAssocID="{831F7312-D0CE-43D3-932F-46282202C625}" presName="iconBgRect" presStyleLbl="bgShp" presStyleIdx="3" presStyleCnt="5"/>
      <dgm:spPr/>
    </dgm:pt>
    <dgm:pt modelId="{00D9A1F7-ADC6-4845-8542-E0692BF82832}" type="pres">
      <dgm:prSet presAssocID="{831F7312-D0CE-43D3-932F-46282202C62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pen envelope"/>
        </a:ext>
      </dgm:extLst>
    </dgm:pt>
    <dgm:pt modelId="{3E5A43CC-0359-4D66-AF21-BC3C68159DEF}" type="pres">
      <dgm:prSet presAssocID="{831F7312-D0CE-43D3-932F-46282202C625}" presName="spaceRect" presStyleCnt="0"/>
      <dgm:spPr/>
    </dgm:pt>
    <dgm:pt modelId="{1CA9B5FE-1DF6-4A99-A28E-A6BEAB41EC45}" type="pres">
      <dgm:prSet presAssocID="{831F7312-D0CE-43D3-932F-46282202C625}" presName="textRect" presStyleLbl="revTx" presStyleIdx="3" presStyleCnt="5">
        <dgm:presLayoutVars>
          <dgm:chMax val="1"/>
          <dgm:chPref val="1"/>
        </dgm:presLayoutVars>
      </dgm:prSet>
      <dgm:spPr/>
    </dgm:pt>
    <dgm:pt modelId="{136EBF01-1069-45F6-A1B0-AF8CE3C943EE}" type="pres">
      <dgm:prSet presAssocID="{4A4AAAF4-6300-44EC-8DCC-3EF7E4FC1289}" presName="sibTrans" presStyleCnt="0"/>
      <dgm:spPr/>
    </dgm:pt>
    <dgm:pt modelId="{A4969A00-322E-47EA-8939-22CB70439DC6}" type="pres">
      <dgm:prSet presAssocID="{666FEBAC-536E-4777-9B0A-E0C206E16ED0}" presName="compNode" presStyleCnt="0"/>
      <dgm:spPr/>
    </dgm:pt>
    <dgm:pt modelId="{71250515-B08D-408B-921C-7CE35B010ED2}" type="pres">
      <dgm:prSet presAssocID="{666FEBAC-536E-4777-9B0A-E0C206E16ED0}" presName="iconBgRect" presStyleLbl="bgShp" presStyleIdx="4" presStyleCnt="5"/>
      <dgm:spPr/>
    </dgm:pt>
    <dgm:pt modelId="{17D69B00-70EA-4AA7-944B-890F2DED205C}" type="pres">
      <dgm:prSet presAssocID="{666FEBAC-536E-4777-9B0A-E0C206E16ED0}"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lag"/>
        </a:ext>
      </dgm:extLst>
    </dgm:pt>
    <dgm:pt modelId="{BAA8FE54-C356-419A-8B44-A83DC2154EEA}" type="pres">
      <dgm:prSet presAssocID="{666FEBAC-536E-4777-9B0A-E0C206E16ED0}" presName="spaceRect" presStyleCnt="0"/>
      <dgm:spPr/>
    </dgm:pt>
    <dgm:pt modelId="{F8BA383A-3416-474D-A8B7-7807313EA356}" type="pres">
      <dgm:prSet presAssocID="{666FEBAC-536E-4777-9B0A-E0C206E16ED0}" presName="textRect" presStyleLbl="revTx" presStyleIdx="4" presStyleCnt="5">
        <dgm:presLayoutVars>
          <dgm:chMax val="1"/>
          <dgm:chPref val="1"/>
        </dgm:presLayoutVars>
      </dgm:prSet>
      <dgm:spPr/>
    </dgm:pt>
  </dgm:ptLst>
  <dgm:cxnLst>
    <dgm:cxn modelId="{47EC1305-25EB-4840-87AD-A979E8418835}" type="presOf" srcId="{666F7FE8-9315-4028-A866-2117658BFC57}" destId="{81BAFA89-C1AA-4861-B729-BE3C98FA6C3E}" srcOrd="0" destOrd="0" presId="urn:microsoft.com/office/officeart/2018/5/layout/IconCircleLabelList"/>
    <dgm:cxn modelId="{61737120-91E0-4E4A-9E10-141C5E118914}" srcId="{8544CA2A-6470-47AA-878A-36DA367FE50B}" destId="{AE751BCD-630A-4F93-8A38-3B3DB2B66493}" srcOrd="1" destOrd="0" parTransId="{28B76340-EBD5-4C5B-9A39-80840D972B1D}" sibTransId="{8A70CF52-AB58-4E09-9576-53EC3B3572E0}"/>
    <dgm:cxn modelId="{14146534-BDB9-4415-8317-A8600F4FA776}" type="presOf" srcId="{8544CA2A-6470-47AA-878A-36DA367FE50B}" destId="{2A9FC469-4F2E-4F4E-A125-DD00E81D9F17}" srcOrd="0" destOrd="0" presId="urn:microsoft.com/office/officeart/2018/5/layout/IconCircleLabelList"/>
    <dgm:cxn modelId="{EF0A9156-7C2A-472C-9DB0-E37C9487CF2B}" srcId="{8544CA2A-6470-47AA-878A-36DA367FE50B}" destId="{666FEBAC-536E-4777-9B0A-E0C206E16ED0}" srcOrd="4" destOrd="0" parTransId="{A7A1A164-EB3D-433D-968A-B7B7CA8B3909}" sibTransId="{57B7925E-746F-4FC8-9BCA-836D32331AE2}"/>
    <dgm:cxn modelId="{F4403FAB-9863-47EB-B0B1-FC13A95CD04C}" type="presOf" srcId="{831F7312-D0CE-43D3-932F-46282202C625}" destId="{1CA9B5FE-1DF6-4A99-A28E-A6BEAB41EC45}" srcOrd="0" destOrd="0" presId="urn:microsoft.com/office/officeart/2018/5/layout/IconCircleLabelList"/>
    <dgm:cxn modelId="{1D44CDB8-6800-43E7-B262-ADC2A6615DF1}" type="presOf" srcId="{5F8DA259-C867-4A8E-A633-0F0F64407814}" destId="{956BCB14-DB65-4B0A-996F-93D80F7F2DEA}" srcOrd="0" destOrd="0" presId="urn:microsoft.com/office/officeart/2018/5/layout/IconCircleLabelList"/>
    <dgm:cxn modelId="{6D3D10CA-C400-42DE-A759-03D3163A830C}" srcId="{8544CA2A-6470-47AA-878A-36DA367FE50B}" destId="{831F7312-D0CE-43D3-932F-46282202C625}" srcOrd="3" destOrd="0" parTransId="{62350980-3362-4D9D-8381-5ED8BE23B587}" sibTransId="{4A4AAAF4-6300-44EC-8DCC-3EF7E4FC1289}"/>
    <dgm:cxn modelId="{BFAA13D3-BBC1-4935-8DBD-6119FA41098E}" srcId="{8544CA2A-6470-47AA-878A-36DA367FE50B}" destId="{666F7FE8-9315-4028-A866-2117658BFC57}" srcOrd="2" destOrd="0" parTransId="{1C062F93-E028-4509-98A0-0CFDAE32DBE2}" sibTransId="{71C1D243-C251-47DC-B008-CDBF92D7291D}"/>
    <dgm:cxn modelId="{DFC7A5DB-2D50-4D8F-B800-F9888A2A27DC}" srcId="{8544CA2A-6470-47AA-878A-36DA367FE50B}" destId="{5F8DA259-C867-4A8E-A633-0F0F64407814}" srcOrd="0" destOrd="0" parTransId="{AE271C1F-163C-4AF3-95CD-BAC191AC013F}" sibTransId="{F57B542E-FB34-4834-A126-6B010CB5A7E2}"/>
    <dgm:cxn modelId="{D44187F3-F7D0-4090-ACD3-E7EEA9757020}" type="presOf" srcId="{666FEBAC-536E-4777-9B0A-E0C206E16ED0}" destId="{F8BA383A-3416-474D-A8B7-7807313EA356}" srcOrd="0" destOrd="0" presId="urn:microsoft.com/office/officeart/2018/5/layout/IconCircleLabelList"/>
    <dgm:cxn modelId="{5C710DFD-D82C-4796-82D0-D8BE76427056}" type="presOf" srcId="{AE751BCD-630A-4F93-8A38-3B3DB2B66493}" destId="{CFA0AFA1-9B91-40A2-86DE-15B6E59A0649}" srcOrd="0" destOrd="0" presId="urn:microsoft.com/office/officeart/2018/5/layout/IconCircleLabelList"/>
    <dgm:cxn modelId="{1657BB6B-1929-4F60-BDB0-A521E7F55E14}" type="presParOf" srcId="{2A9FC469-4F2E-4F4E-A125-DD00E81D9F17}" destId="{14089723-5DDA-4EA2-ACD0-4CBE886401FE}" srcOrd="0" destOrd="0" presId="urn:microsoft.com/office/officeart/2018/5/layout/IconCircleLabelList"/>
    <dgm:cxn modelId="{CECC1167-5CE9-45C5-A4CD-50F25211DE63}" type="presParOf" srcId="{14089723-5DDA-4EA2-ACD0-4CBE886401FE}" destId="{7AEAC122-01BE-4562-89CA-D23BB5A0A569}" srcOrd="0" destOrd="0" presId="urn:microsoft.com/office/officeart/2018/5/layout/IconCircleLabelList"/>
    <dgm:cxn modelId="{077926EA-56FC-4C85-B48F-63829E421292}" type="presParOf" srcId="{14089723-5DDA-4EA2-ACD0-4CBE886401FE}" destId="{F53A9E33-6B8B-4E90-87C5-6FE14AE06F28}" srcOrd="1" destOrd="0" presId="urn:microsoft.com/office/officeart/2018/5/layout/IconCircleLabelList"/>
    <dgm:cxn modelId="{F8EEE661-02C1-46ED-A87A-8FA01F1839BF}" type="presParOf" srcId="{14089723-5DDA-4EA2-ACD0-4CBE886401FE}" destId="{1532966A-F9DB-45E7-A1F7-BE658F88C56F}" srcOrd="2" destOrd="0" presId="urn:microsoft.com/office/officeart/2018/5/layout/IconCircleLabelList"/>
    <dgm:cxn modelId="{CA1D5ECA-46DC-4B6D-98A2-A20E04751109}" type="presParOf" srcId="{14089723-5DDA-4EA2-ACD0-4CBE886401FE}" destId="{956BCB14-DB65-4B0A-996F-93D80F7F2DEA}" srcOrd="3" destOrd="0" presId="urn:microsoft.com/office/officeart/2018/5/layout/IconCircleLabelList"/>
    <dgm:cxn modelId="{092786C0-CB30-4920-A6C9-DEE2B8796B81}" type="presParOf" srcId="{2A9FC469-4F2E-4F4E-A125-DD00E81D9F17}" destId="{6B94C90E-5070-4447-81CC-5660C4EC959A}" srcOrd="1" destOrd="0" presId="urn:microsoft.com/office/officeart/2018/5/layout/IconCircleLabelList"/>
    <dgm:cxn modelId="{19980FD1-4009-4AE3-9341-195FB6F23882}" type="presParOf" srcId="{2A9FC469-4F2E-4F4E-A125-DD00E81D9F17}" destId="{BA76FB53-3FFB-42F5-B7B0-720E6E5CEEE0}" srcOrd="2" destOrd="0" presId="urn:microsoft.com/office/officeart/2018/5/layout/IconCircleLabelList"/>
    <dgm:cxn modelId="{084B8E2E-5F8B-4C82-ABEA-691E2BF0EB6A}" type="presParOf" srcId="{BA76FB53-3FFB-42F5-B7B0-720E6E5CEEE0}" destId="{00191762-70FA-4655-BE9F-06BBBAFC3915}" srcOrd="0" destOrd="0" presId="urn:microsoft.com/office/officeart/2018/5/layout/IconCircleLabelList"/>
    <dgm:cxn modelId="{98A760A8-7830-449A-B513-C24CE28B6685}" type="presParOf" srcId="{BA76FB53-3FFB-42F5-B7B0-720E6E5CEEE0}" destId="{5AFB369F-EB55-456D-86BC-3B5050706748}" srcOrd="1" destOrd="0" presId="urn:microsoft.com/office/officeart/2018/5/layout/IconCircleLabelList"/>
    <dgm:cxn modelId="{61B1AC93-D901-4D3B-9620-4D69A121A23B}" type="presParOf" srcId="{BA76FB53-3FFB-42F5-B7B0-720E6E5CEEE0}" destId="{C3F014F4-46FB-4D62-BF81-F388E0524EAE}" srcOrd="2" destOrd="0" presId="urn:microsoft.com/office/officeart/2018/5/layout/IconCircleLabelList"/>
    <dgm:cxn modelId="{D41E19BF-6944-475D-B9E1-163AD37AA442}" type="presParOf" srcId="{BA76FB53-3FFB-42F5-B7B0-720E6E5CEEE0}" destId="{CFA0AFA1-9B91-40A2-86DE-15B6E59A0649}" srcOrd="3" destOrd="0" presId="urn:microsoft.com/office/officeart/2018/5/layout/IconCircleLabelList"/>
    <dgm:cxn modelId="{FF33103B-4121-42B9-A40B-2C422BC11AD2}" type="presParOf" srcId="{2A9FC469-4F2E-4F4E-A125-DD00E81D9F17}" destId="{BE988A90-4DFC-420F-861B-F3FC92EB8A0D}" srcOrd="3" destOrd="0" presId="urn:microsoft.com/office/officeart/2018/5/layout/IconCircleLabelList"/>
    <dgm:cxn modelId="{ED2E23E6-861B-4700-82CA-E53F81D4C6F4}" type="presParOf" srcId="{2A9FC469-4F2E-4F4E-A125-DD00E81D9F17}" destId="{640CD285-817E-4CEA-AD1E-1DCBB3739426}" srcOrd="4" destOrd="0" presId="urn:microsoft.com/office/officeart/2018/5/layout/IconCircleLabelList"/>
    <dgm:cxn modelId="{058F6257-6027-499B-9B4D-78A56043672F}" type="presParOf" srcId="{640CD285-817E-4CEA-AD1E-1DCBB3739426}" destId="{D2953D88-C84E-470F-B923-CECCCA383AF9}" srcOrd="0" destOrd="0" presId="urn:microsoft.com/office/officeart/2018/5/layout/IconCircleLabelList"/>
    <dgm:cxn modelId="{B3E46BF3-B038-49AA-8950-52EA360E133E}" type="presParOf" srcId="{640CD285-817E-4CEA-AD1E-1DCBB3739426}" destId="{5DC8280E-50E8-4A3F-AAD9-3C18B3187654}" srcOrd="1" destOrd="0" presId="urn:microsoft.com/office/officeart/2018/5/layout/IconCircleLabelList"/>
    <dgm:cxn modelId="{EFE486F3-8D24-4DC5-BAAA-89975E5A3420}" type="presParOf" srcId="{640CD285-817E-4CEA-AD1E-1DCBB3739426}" destId="{7634273F-0EC8-4E09-A336-E940A7795261}" srcOrd="2" destOrd="0" presId="urn:microsoft.com/office/officeart/2018/5/layout/IconCircleLabelList"/>
    <dgm:cxn modelId="{05052DA7-CFB5-4865-9988-EFFA83E54847}" type="presParOf" srcId="{640CD285-817E-4CEA-AD1E-1DCBB3739426}" destId="{81BAFA89-C1AA-4861-B729-BE3C98FA6C3E}" srcOrd="3" destOrd="0" presId="urn:microsoft.com/office/officeart/2018/5/layout/IconCircleLabelList"/>
    <dgm:cxn modelId="{8BACF959-6C51-4B76-9034-1A58E31965D3}" type="presParOf" srcId="{2A9FC469-4F2E-4F4E-A125-DD00E81D9F17}" destId="{E238856E-5597-4734-8DF8-FEDD0F0C5FE7}" srcOrd="5" destOrd="0" presId="urn:microsoft.com/office/officeart/2018/5/layout/IconCircleLabelList"/>
    <dgm:cxn modelId="{4351B1E7-7DBB-410A-920C-7ABB93CDC9D2}" type="presParOf" srcId="{2A9FC469-4F2E-4F4E-A125-DD00E81D9F17}" destId="{6174A05E-B422-4486-A371-270895BC81CF}" srcOrd="6" destOrd="0" presId="urn:microsoft.com/office/officeart/2018/5/layout/IconCircleLabelList"/>
    <dgm:cxn modelId="{D22BE53A-07E6-4E3D-AC99-C0D675D3A1C8}" type="presParOf" srcId="{6174A05E-B422-4486-A371-270895BC81CF}" destId="{1131F5B0-55F5-41C7-8198-5B259CB7B45E}" srcOrd="0" destOrd="0" presId="urn:microsoft.com/office/officeart/2018/5/layout/IconCircleLabelList"/>
    <dgm:cxn modelId="{BC3FBF86-6A2C-486D-8520-DAF868D2AC68}" type="presParOf" srcId="{6174A05E-B422-4486-A371-270895BC81CF}" destId="{00D9A1F7-ADC6-4845-8542-E0692BF82832}" srcOrd="1" destOrd="0" presId="urn:microsoft.com/office/officeart/2018/5/layout/IconCircleLabelList"/>
    <dgm:cxn modelId="{0ABD1F93-7A40-4800-9A5C-FE6BE9A814D5}" type="presParOf" srcId="{6174A05E-B422-4486-A371-270895BC81CF}" destId="{3E5A43CC-0359-4D66-AF21-BC3C68159DEF}" srcOrd="2" destOrd="0" presId="urn:microsoft.com/office/officeart/2018/5/layout/IconCircleLabelList"/>
    <dgm:cxn modelId="{4880701F-3381-411F-B94D-6E7D553D166C}" type="presParOf" srcId="{6174A05E-B422-4486-A371-270895BC81CF}" destId="{1CA9B5FE-1DF6-4A99-A28E-A6BEAB41EC45}" srcOrd="3" destOrd="0" presId="urn:microsoft.com/office/officeart/2018/5/layout/IconCircleLabelList"/>
    <dgm:cxn modelId="{8DE22E35-F61F-439A-8794-46B9BAEA9EB7}" type="presParOf" srcId="{2A9FC469-4F2E-4F4E-A125-DD00E81D9F17}" destId="{136EBF01-1069-45F6-A1B0-AF8CE3C943EE}" srcOrd="7" destOrd="0" presId="urn:microsoft.com/office/officeart/2018/5/layout/IconCircleLabelList"/>
    <dgm:cxn modelId="{330457EF-B11A-4E96-B2EF-50184CD75F9F}" type="presParOf" srcId="{2A9FC469-4F2E-4F4E-A125-DD00E81D9F17}" destId="{A4969A00-322E-47EA-8939-22CB70439DC6}" srcOrd="8" destOrd="0" presId="urn:microsoft.com/office/officeart/2018/5/layout/IconCircleLabelList"/>
    <dgm:cxn modelId="{61B61660-440D-4DAC-8007-C53D23DF7513}" type="presParOf" srcId="{A4969A00-322E-47EA-8939-22CB70439DC6}" destId="{71250515-B08D-408B-921C-7CE35B010ED2}" srcOrd="0" destOrd="0" presId="urn:microsoft.com/office/officeart/2018/5/layout/IconCircleLabelList"/>
    <dgm:cxn modelId="{CF2DD56D-7EFE-47FE-91B8-1A192A7A7AD3}" type="presParOf" srcId="{A4969A00-322E-47EA-8939-22CB70439DC6}" destId="{17D69B00-70EA-4AA7-944B-890F2DED205C}" srcOrd="1" destOrd="0" presId="urn:microsoft.com/office/officeart/2018/5/layout/IconCircleLabelList"/>
    <dgm:cxn modelId="{372FA1D6-CAEB-4008-8497-73B880956845}" type="presParOf" srcId="{A4969A00-322E-47EA-8939-22CB70439DC6}" destId="{BAA8FE54-C356-419A-8B44-A83DC2154EEA}" srcOrd="2" destOrd="0" presId="urn:microsoft.com/office/officeart/2018/5/layout/IconCircleLabelList"/>
    <dgm:cxn modelId="{BECF0C89-3258-489E-BA75-75B729ED91C3}" type="presParOf" srcId="{A4969A00-322E-47EA-8939-22CB70439DC6}" destId="{F8BA383A-3416-474D-A8B7-7807313EA356}"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68E537-AEC0-42C7-8270-A59B4CD97609}"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74E34BA-4E1C-40EE-8E3D-A3A23DC0BCCC}">
      <dgm:prSet/>
      <dgm:spPr/>
      <dgm:t>
        <a:bodyPr/>
        <a:lstStyle/>
        <a:p>
          <a:pPr>
            <a:defRPr cap="all"/>
          </a:pPr>
          <a:r>
            <a:rPr lang="en-US"/>
            <a:t>“What will it be like to work with you?”</a:t>
          </a:r>
        </a:p>
      </dgm:t>
    </dgm:pt>
    <dgm:pt modelId="{C970D7CB-C45F-4A49-966E-8063CCD74EFC}" type="parTrans" cxnId="{D7186A9F-C308-475B-A8AE-B452EC566AC9}">
      <dgm:prSet/>
      <dgm:spPr/>
      <dgm:t>
        <a:bodyPr/>
        <a:lstStyle/>
        <a:p>
          <a:endParaRPr lang="en-US"/>
        </a:p>
      </dgm:t>
    </dgm:pt>
    <dgm:pt modelId="{512B25E9-C1C1-4D30-8530-867C017D3AF5}" type="sibTrans" cxnId="{D7186A9F-C308-475B-A8AE-B452EC566AC9}">
      <dgm:prSet/>
      <dgm:spPr/>
      <dgm:t>
        <a:bodyPr/>
        <a:lstStyle/>
        <a:p>
          <a:endParaRPr lang="en-US"/>
        </a:p>
      </dgm:t>
    </dgm:pt>
    <dgm:pt modelId="{98175688-DC2F-40B2-8C3A-E1864597D5D7}">
      <dgm:prSet/>
      <dgm:spPr/>
      <dgm:t>
        <a:bodyPr/>
        <a:lstStyle/>
        <a:p>
          <a:pPr>
            <a:defRPr cap="all"/>
          </a:pPr>
          <a:r>
            <a:rPr lang="en-US" dirty="0"/>
            <a:t>“Can you LEARN?” (University degree)</a:t>
          </a:r>
        </a:p>
      </dgm:t>
    </dgm:pt>
    <dgm:pt modelId="{D27B1A0E-2EA7-44E8-BBCD-15C7EF7D4A54}" type="parTrans" cxnId="{2129ECFA-335F-497C-81E5-B1508729BB23}">
      <dgm:prSet/>
      <dgm:spPr/>
      <dgm:t>
        <a:bodyPr/>
        <a:lstStyle/>
        <a:p>
          <a:endParaRPr lang="en-US"/>
        </a:p>
      </dgm:t>
    </dgm:pt>
    <dgm:pt modelId="{A0CE22CA-0CBC-4093-8409-0A1DF41990D0}" type="sibTrans" cxnId="{2129ECFA-335F-497C-81E5-B1508729BB23}">
      <dgm:prSet/>
      <dgm:spPr/>
      <dgm:t>
        <a:bodyPr/>
        <a:lstStyle/>
        <a:p>
          <a:endParaRPr lang="en-US"/>
        </a:p>
      </dgm:t>
    </dgm:pt>
    <dgm:pt modelId="{D839D674-E773-41C1-890C-62810B91E0F5}">
      <dgm:prSet/>
      <dgm:spPr/>
      <dgm:t>
        <a:bodyPr/>
        <a:lstStyle/>
        <a:p>
          <a:pPr>
            <a:defRPr cap="all"/>
          </a:pPr>
          <a:r>
            <a:rPr lang="en-US"/>
            <a:t>“Do you take Initiative?”</a:t>
          </a:r>
        </a:p>
      </dgm:t>
    </dgm:pt>
    <dgm:pt modelId="{14F60199-CAD0-4DF1-8084-C754D3174A45}" type="parTrans" cxnId="{3AE2E3B9-3393-41DD-9007-6E4C612711AA}">
      <dgm:prSet/>
      <dgm:spPr/>
      <dgm:t>
        <a:bodyPr/>
        <a:lstStyle/>
        <a:p>
          <a:endParaRPr lang="en-US"/>
        </a:p>
      </dgm:t>
    </dgm:pt>
    <dgm:pt modelId="{AC3AC127-0481-4592-AF30-2FC899A0BC58}" type="sibTrans" cxnId="{3AE2E3B9-3393-41DD-9007-6E4C612711AA}">
      <dgm:prSet/>
      <dgm:spPr/>
      <dgm:t>
        <a:bodyPr/>
        <a:lstStyle/>
        <a:p>
          <a:endParaRPr lang="en-US"/>
        </a:p>
      </dgm:t>
    </dgm:pt>
    <dgm:pt modelId="{4E92A59D-BCA8-480D-8E0E-8EC162CFF993}" type="pres">
      <dgm:prSet presAssocID="{6168E537-AEC0-42C7-8270-A59B4CD97609}" presName="root" presStyleCnt="0">
        <dgm:presLayoutVars>
          <dgm:dir/>
          <dgm:resizeHandles val="exact"/>
        </dgm:presLayoutVars>
      </dgm:prSet>
      <dgm:spPr/>
    </dgm:pt>
    <dgm:pt modelId="{E9D597C0-0780-4F18-8FE3-8C4EFE9C77D0}" type="pres">
      <dgm:prSet presAssocID="{074E34BA-4E1C-40EE-8E3D-A3A23DC0BCCC}" presName="compNode" presStyleCnt="0"/>
      <dgm:spPr/>
    </dgm:pt>
    <dgm:pt modelId="{985F5A81-733D-4E8D-96F2-94CBC1835BCD}" type="pres">
      <dgm:prSet presAssocID="{074E34BA-4E1C-40EE-8E3D-A3A23DC0BCCC}" presName="iconBgRect" presStyleLbl="bgShp" presStyleIdx="0" presStyleCnt="3"/>
      <dgm:spPr>
        <a:prstGeom prst="round2DiagRect">
          <a:avLst>
            <a:gd name="adj1" fmla="val 29727"/>
            <a:gd name="adj2" fmla="val 0"/>
          </a:avLst>
        </a:prstGeom>
      </dgm:spPr>
    </dgm:pt>
    <dgm:pt modelId="{676E5C06-CB65-44C5-992B-7B6E45778970}" type="pres">
      <dgm:prSet presAssocID="{074E34BA-4E1C-40EE-8E3D-A3A23DC0BCC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BC604FDE-D874-4311-8E4C-260096687B5C}" type="pres">
      <dgm:prSet presAssocID="{074E34BA-4E1C-40EE-8E3D-A3A23DC0BCCC}" presName="spaceRect" presStyleCnt="0"/>
      <dgm:spPr/>
    </dgm:pt>
    <dgm:pt modelId="{B9FE31B2-40EB-43ED-B69D-267F3F329873}" type="pres">
      <dgm:prSet presAssocID="{074E34BA-4E1C-40EE-8E3D-A3A23DC0BCCC}" presName="textRect" presStyleLbl="revTx" presStyleIdx="0" presStyleCnt="3">
        <dgm:presLayoutVars>
          <dgm:chMax val="1"/>
          <dgm:chPref val="1"/>
        </dgm:presLayoutVars>
      </dgm:prSet>
      <dgm:spPr/>
    </dgm:pt>
    <dgm:pt modelId="{73E888DE-6EC1-4479-A363-02F6C9BCA11F}" type="pres">
      <dgm:prSet presAssocID="{512B25E9-C1C1-4D30-8530-867C017D3AF5}" presName="sibTrans" presStyleCnt="0"/>
      <dgm:spPr/>
    </dgm:pt>
    <dgm:pt modelId="{B098C027-CA96-4BEF-A3BA-FFE7ACDC9E43}" type="pres">
      <dgm:prSet presAssocID="{98175688-DC2F-40B2-8C3A-E1864597D5D7}" presName="compNode" presStyleCnt="0"/>
      <dgm:spPr/>
    </dgm:pt>
    <dgm:pt modelId="{BD0C6A59-9E96-496F-B685-CA8ADD8545BA}" type="pres">
      <dgm:prSet presAssocID="{98175688-DC2F-40B2-8C3A-E1864597D5D7}" presName="iconBgRect" presStyleLbl="bgShp" presStyleIdx="1" presStyleCnt="3"/>
      <dgm:spPr>
        <a:prstGeom prst="round2DiagRect">
          <a:avLst>
            <a:gd name="adj1" fmla="val 29727"/>
            <a:gd name="adj2" fmla="val 0"/>
          </a:avLst>
        </a:prstGeom>
      </dgm:spPr>
    </dgm:pt>
    <dgm:pt modelId="{1DE116BC-6043-4F65-88F7-409391496BE4}" type="pres">
      <dgm:prSet presAssocID="{98175688-DC2F-40B2-8C3A-E1864597D5D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CF6090C3-56CB-4566-8DA5-D18BABC43C72}" type="pres">
      <dgm:prSet presAssocID="{98175688-DC2F-40B2-8C3A-E1864597D5D7}" presName="spaceRect" presStyleCnt="0"/>
      <dgm:spPr/>
    </dgm:pt>
    <dgm:pt modelId="{18AC183F-C974-4643-B244-DC6068FA6C46}" type="pres">
      <dgm:prSet presAssocID="{98175688-DC2F-40B2-8C3A-E1864597D5D7}" presName="textRect" presStyleLbl="revTx" presStyleIdx="1" presStyleCnt="3">
        <dgm:presLayoutVars>
          <dgm:chMax val="1"/>
          <dgm:chPref val="1"/>
        </dgm:presLayoutVars>
      </dgm:prSet>
      <dgm:spPr/>
    </dgm:pt>
    <dgm:pt modelId="{1A733BF2-0A73-48C8-BBB4-C79319F88F2A}" type="pres">
      <dgm:prSet presAssocID="{A0CE22CA-0CBC-4093-8409-0A1DF41990D0}" presName="sibTrans" presStyleCnt="0"/>
      <dgm:spPr/>
    </dgm:pt>
    <dgm:pt modelId="{9282A378-4ACD-4F99-AC81-C78B2E143445}" type="pres">
      <dgm:prSet presAssocID="{D839D674-E773-41C1-890C-62810B91E0F5}" presName="compNode" presStyleCnt="0"/>
      <dgm:spPr/>
    </dgm:pt>
    <dgm:pt modelId="{FD6A0F5E-7D7E-4D9D-8368-19F36FE52299}" type="pres">
      <dgm:prSet presAssocID="{D839D674-E773-41C1-890C-62810B91E0F5}" presName="iconBgRect" presStyleLbl="bgShp" presStyleIdx="2" presStyleCnt="3"/>
      <dgm:spPr>
        <a:prstGeom prst="round2DiagRect">
          <a:avLst>
            <a:gd name="adj1" fmla="val 29727"/>
            <a:gd name="adj2" fmla="val 0"/>
          </a:avLst>
        </a:prstGeom>
      </dgm:spPr>
    </dgm:pt>
    <dgm:pt modelId="{C3B364DD-0D48-4CA3-994C-DC2F63E5238A}" type="pres">
      <dgm:prSet presAssocID="{D839D674-E773-41C1-890C-62810B91E0F5}"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rawl"/>
        </a:ext>
      </dgm:extLst>
    </dgm:pt>
    <dgm:pt modelId="{CBC7F5CB-CD2A-475A-A01E-9F6315E5FC37}" type="pres">
      <dgm:prSet presAssocID="{D839D674-E773-41C1-890C-62810B91E0F5}" presName="spaceRect" presStyleCnt="0"/>
      <dgm:spPr/>
    </dgm:pt>
    <dgm:pt modelId="{01761818-0BF1-4DD9-A78C-BFCE389FDD04}" type="pres">
      <dgm:prSet presAssocID="{D839D674-E773-41C1-890C-62810B91E0F5}" presName="textRect" presStyleLbl="revTx" presStyleIdx="2" presStyleCnt="3">
        <dgm:presLayoutVars>
          <dgm:chMax val="1"/>
          <dgm:chPref val="1"/>
        </dgm:presLayoutVars>
      </dgm:prSet>
      <dgm:spPr/>
    </dgm:pt>
  </dgm:ptLst>
  <dgm:cxnLst>
    <dgm:cxn modelId="{5048F334-3178-4016-88F7-D7D3EFA7341D}" type="presOf" srcId="{6168E537-AEC0-42C7-8270-A59B4CD97609}" destId="{4E92A59D-BCA8-480D-8E0E-8EC162CFF993}" srcOrd="0" destOrd="0" presId="urn:microsoft.com/office/officeart/2018/5/layout/IconLeafLabelList"/>
    <dgm:cxn modelId="{D7186A9F-C308-475B-A8AE-B452EC566AC9}" srcId="{6168E537-AEC0-42C7-8270-A59B4CD97609}" destId="{074E34BA-4E1C-40EE-8E3D-A3A23DC0BCCC}" srcOrd="0" destOrd="0" parTransId="{C970D7CB-C45F-4A49-966E-8063CCD74EFC}" sibTransId="{512B25E9-C1C1-4D30-8530-867C017D3AF5}"/>
    <dgm:cxn modelId="{5B65FCB6-0E2A-4F90-BF67-35D4DE79A2D2}" type="presOf" srcId="{D839D674-E773-41C1-890C-62810B91E0F5}" destId="{01761818-0BF1-4DD9-A78C-BFCE389FDD04}" srcOrd="0" destOrd="0" presId="urn:microsoft.com/office/officeart/2018/5/layout/IconLeafLabelList"/>
    <dgm:cxn modelId="{3AE2E3B9-3393-41DD-9007-6E4C612711AA}" srcId="{6168E537-AEC0-42C7-8270-A59B4CD97609}" destId="{D839D674-E773-41C1-890C-62810B91E0F5}" srcOrd="2" destOrd="0" parTransId="{14F60199-CAD0-4DF1-8084-C754D3174A45}" sibTransId="{AC3AC127-0481-4592-AF30-2FC899A0BC58}"/>
    <dgm:cxn modelId="{50F555EF-9800-47D0-AC5A-05D44F7876D8}" type="presOf" srcId="{98175688-DC2F-40B2-8C3A-E1864597D5D7}" destId="{18AC183F-C974-4643-B244-DC6068FA6C46}" srcOrd="0" destOrd="0" presId="urn:microsoft.com/office/officeart/2018/5/layout/IconLeafLabelList"/>
    <dgm:cxn modelId="{C1CD67F3-EDEA-47B6-A4B4-AC357160EBDB}" type="presOf" srcId="{074E34BA-4E1C-40EE-8E3D-A3A23DC0BCCC}" destId="{B9FE31B2-40EB-43ED-B69D-267F3F329873}" srcOrd="0" destOrd="0" presId="urn:microsoft.com/office/officeart/2018/5/layout/IconLeafLabelList"/>
    <dgm:cxn modelId="{2129ECFA-335F-497C-81E5-B1508729BB23}" srcId="{6168E537-AEC0-42C7-8270-A59B4CD97609}" destId="{98175688-DC2F-40B2-8C3A-E1864597D5D7}" srcOrd="1" destOrd="0" parTransId="{D27B1A0E-2EA7-44E8-BBCD-15C7EF7D4A54}" sibTransId="{A0CE22CA-0CBC-4093-8409-0A1DF41990D0}"/>
    <dgm:cxn modelId="{D380E065-0579-48AB-AF1D-25267A825974}" type="presParOf" srcId="{4E92A59D-BCA8-480D-8E0E-8EC162CFF993}" destId="{E9D597C0-0780-4F18-8FE3-8C4EFE9C77D0}" srcOrd="0" destOrd="0" presId="urn:microsoft.com/office/officeart/2018/5/layout/IconLeafLabelList"/>
    <dgm:cxn modelId="{46B8CBB7-7318-4AF1-89F1-C3FBABBF6963}" type="presParOf" srcId="{E9D597C0-0780-4F18-8FE3-8C4EFE9C77D0}" destId="{985F5A81-733D-4E8D-96F2-94CBC1835BCD}" srcOrd="0" destOrd="0" presId="urn:microsoft.com/office/officeart/2018/5/layout/IconLeafLabelList"/>
    <dgm:cxn modelId="{F69D5BE1-7347-443D-8855-7EAB96F19C28}" type="presParOf" srcId="{E9D597C0-0780-4F18-8FE3-8C4EFE9C77D0}" destId="{676E5C06-CB65-44C5-992B-7B6E45778970}" srcOrd="1" destOrd="0" presId="urn:microsoft.com/office/officeart/2018/5/layout/IconLeafLabelList"/>
    <dgm:cxn modelId="{189358DD-F751-4ECE-9884-44DFDAF0D281}" type="presParOf" srcId="{E9D597C0-0780-4F18-8FE3-8C4EFE9C77D0}" destId="{BC604FDE-D874-4311-8E4C-260096687B5C}" srcOrd="2" destOrd="0" presId="urn:microsoft.com/office/officeart/2018/5/layout/IconLeafLabelList"/>
    <dgm:cxn modelId="{1A86FCA7-9AB4-46F3-A142-BF7F14C7E9F9}" type="presParOf" srcId="{E9D597C0-0780-4F18-8FE3-8C4EFE9C77D0}" destId="{B9FE31B2-40EB-43ED-B69D-267F3F329873}" srcOrd="3" destOrd="0" presId="urn:microsoft.com/office/officeart/2018/5/layout/IconLeafLabelList"/>
    <dgm:cxn modelId="{6D71D0FF-2618-4E13-8D29-427F50C45C5E}" type="presParOf" srcId="{4E92A59D-BCA8-480D-8E0E-8EC162CFF993}" destId="{73E888DE-6EC1-4479-A363-02F6C9BCA11F}" srcOrd="1" destOrd="0" presId="urn:microsoft.com/office/officeart/2018/5/layout/IconLeafLabelList"/>
    <dgm:cxn modelId="{3BAADBA7-39FE-464C-B762-140CB1CB8B71}" type="presParOf" srcId="{4E92A59D-BCA8-480D-8E0E-8EC162CFF993}" destId="{B098C027-CA96-4BEF-A3BA-FFE7ACDC9E43}" srcOrd="2" destOrd="0" presId="urn:microsoft.com/office/officeart/2018/5/layout/IconLeafLabelList"/>
    <dgm:cxn modelId="{9D6007FE-4A3F-4062-91D7-0A93CA6BE069}" type="presParOf" srcId="{B098C027-CA96-4BEF-A3BA-FFE7ACDC9E43}" destId="{BD0C6A59-9E96-496F-B685-CA8ADD8545BA}" srcOrd="0" destOrd="0" presId="urn:microsoft.com/office/officeart/2018/5/layout/IconLeafLabelList"/>
    <dgm:cxn modelId="{8E71AF2E-6E41-4ED3-887E-90FA3FB6C100}" type="presParOf" srcId="{B098C027-CA96-4BEF-A3BA-FFE7ACDC9E43}" destId="{1DE116BC-6043-4F65-88F7-409391496BE4}" srcOrd="1" destOrd="0" presId="urn:microsoft.com/office/officeart/2018/5/layout/IconLeafLabelList"/>
    <dgm:cxn modelId="{4777858C-B29C-43E9-829A-319AAA0D283B}" type="presParOf" srcId="{B098C027-CA96-4BEF-A3BA-FFE7ACDC9E43}" destId="{CF6090C3-56CB-4566-8DA5-D18BABC43C72}" srcOrd="2" destOrd="0" presId="urn:microsoft.com/office/officeart/2018/5/layout/IconLeafLabelList"/>
    <dgm:cxn modelId="{F1CFED00-0863-4BFA-9EA6-2E6E508B1D65}" type="presParOf" srcId="{B098C027-CA96-4BEF-A3BA-FFE7ACDC9E43}" destId="{18AC183F-C974-4643-B244-DC6068FA6C46}" srcOrd="3" destOrd="0" presId="urn:microsoft.com/office/officeart/2018/5/layout/IconLeafLabelList"/>
    <dgm:cxn modelId="{83A7E1F2-3E77-43C7-9687-889F6295A112}" type="presParOf" srcId="{4E92A59D-BCA8-480D-8E0E-8EC162CFF993}" destId="{1A733BF2-0A73-48C8-BBB4-C79319F88F2A}" srcOrd="3" destOrd="0" presId="urn:microsoft.com/office/officeart/2018/5/layout/IconLeafLabelList"/>
    <dgm:cxn modelId="{DE7F263E-E03D-4BD7-8423-CFDA9756BFCA}" type="presParOf" srcId="{4E92A59D-BCA8-480D-8E0E-8EC162CFF993}" destId="{9282A378-4ACD-4F99-AC81-C78B2E143445}" srcOrd="4" destOrd="0" presId="urn:microsoft.com/office/officeart/2018/5/layout/IconLeafLabelList"/>
    <dgm:cxn modelId="{FAD5D304-AFC8-487E-A35B-10BB7E329070}" type="presParOf" srcId="{9282A378-4ACD-4F99-AC81-C78B2E143445}" destId="{FD6A0F5E-7D7E-4D9D-8368-19F36FE52299}" srcOrd="0" destOrd="0" presId="urn:microsoft.com/office/officeart/2018/5/layout/IconLeafLabelList"/>
    <dgm:cxn modelId="{66D471BE-BFD3-40A2-B3D4-2DF34038D501}" type="presParOf" srcId="{9282A378-4ACD-4F99-AC81-C78B2E143445}" destId="{C3B364DD-0D48-4CA3-994C-DC2F63E5238A}" srcOrd="1" destOrd="0" presId="urn:microsoft.com/office/officeart/2018/5/layout/IconLeafLabelList"/>
    <dgm:cxn modelId="{0CBAA6B3-31E3-4018-9DD7-9B5CC44F66B3}" type="presParOf" srcId="{9282A378-4ACD-4F99-AC81-C78B2E143445}" destId="{CBC7F5CB-CD2A-475A-A01E-9F6315E5FC37}" srcOrd="2" destOrd="0" presId="urn:microsoft.com/office/officeart/2018/5/layout/IconLeafLabelList"/>
    <dgm:cxn modelId="{0D1EFED7-94F4-4A66-A3AE-603DBBD5AFE5}" type="presParOf" srcId="{9282A378-4ACD-4F99-AC81-C78B2E143445}" destId="{01761818-0BF1-4DD9-A78C-BFCE389FDD04}"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143E54-68B9-4834-9CED-481ACB4FDB52}" type="doc">
      <dgm:prSet loTypeId="urn:microsoft.com/office/officeart/2005/8/layout/process5" loCatId="process" qsTypeId="urn:microsoft.com/office/officeart/2005/8/quickstyle/simple1" qsCatId="simple" csTypeId="urn:microsoft.com/office/officeart/2005/8/colors/accent1_2" csCatId="accent1"/>
      <dgm:spPr/>
      <dgm:t>
        <a:bodyPr/>
        <a:lstStyle/>
        <a:p>
          <a:endParaRPr lang="en-US"/>
        </a:p>
      </dgm:t>
    </dgm:pt>
    <dgm:pt modelId="{A4C3BC9D-09A6-4741-BC2D-1BB9FB8EF84C}">
      <dgm:prSet/>
      <dgm:spPr/>
      <dgm:t>
        <a:bodyPr/>
        <a:lstStyle/>
        <a:p>
          <a:r>
            <a:rPr lang="en-US" i="0"/>
            <a:t>Tell me about yourself.</a:t>
          </a:r>
          <a:endParaRPr lang="en-US"/>
        </a:p>
      </dgm:t>
    </dgm:pt>
    <dgm:pt modelId="{ECE896B2-C113-4EAE-82B9-77254B8849F8}" type="parTrans" cxnId="{80726858-5B19-4FD3-8ACA-2DA31A38463E}">
      <dgm:prSet/>
      <dgm:spPr/>
      <dgm:t>
        <a:bodyPr/>
        <a:lstStyle/>
        <a:p>
          <a:endParaRPr lang="en-US"/>
        </a:p>
      </dgm:t>
    </dgm:pt>
    <dgm:pt modelId="{CBD9A7E7-2DFA-4E8D-BFB2-79B640D4E01F}" type="sibTrans" cxnId="{80726858-5B19-4FD3-8ACA-2DA31A38463E}">
      <dgm:prSet/>
      <dgm:spPr/>
      <dgm:t>
        <a:bodyPr/>
        <a:lstStyle/>
        <a:p>
          <a:endParaRPr lang="en-US"/>
        </a:p>
      </dgm:t>
    </dgm:pt>
    <dgm:pt modelId="{6B60A10E-6B26-40A1-8BA4-95BA0242216A}">
      <dgm:prSet/>
      <dgm:spPr/>
      <dgm:t>
        <a:bodyPr/>
        <a:lstStyle/>
        <a:p>
          <a:r>
            <a:rPr lang="en-US" i="0"/>
            <a:t>What are your strengths? (Pro tip: Add “And how can you improve the business with them?”)</a:t>
          </a:r>
          <a:endParaRPr lang="en-US"/>
        </a:p>
      </dgm:t>
    </dgm:pt>
    <dgm:pt modelId="{315CAF0E-3358-426F-86C1-C6EEB3CB24EA}" type="parTrans" cxnId="{6F70A4C2-63F1-4F1F-83F3-783A19E3C0B8}">
      <dgm:prSet/>
      <dgm:spPr/>
      <dgm:t>
        <a:bodyPr/>
        <a:lstStyle/>
        <a:p>
          <a:endParaRPr lang="en-US"/>
        </a:p>
      </dgm:t>
    </dgm:pt>
    <dgm:pt modelId="{9EA39CF6-F6EB-4D40-815B-2817BAB62D80}" type="sibTrans" cxnId="{6F70A4C2-63F1-4F1F-83F3-783A19E3C0B8}">
      <dgm:prSet/>
      <dgm:spPr/>
      <dgm:t>
        <a:bodyPr/>
        <a:lstStyle/>
        <a:p>
          <a:endParaRPr lang="en-US"/>
        </a:p>
      </dgm:t>
    </dgm:pt>
    <dgm:pt modelId="{749105D0-E7ED-44D3-87A6-6B65A3AB7816}">
      <dgm:prSet/>
      <dgm:spPr/>
      <dgm:t>
        <a:bodyPr/>
        <a:lstStyle/>
        <a:p>
          <a:r>
            <a:rPr lang="en-US" i="0"/>
            <a:t>What are your weaknesses? (Pro tip: Add “And how are you improving upon them?”)</a:t>
          </a:r>
          <a:endParaRPr lang="en-US"/>
        </a:p>
      </dgm:t>
    </dgm:pt>
    <dgm:pt modelId="{5C00B155-D642-41DD-BB1B-B266E5EE1BC7}" type="parTrans" cxnId="{0E6ACCC8-DDFB-48F1-87D9-BCCF93D1F137}">
      <dgm:prSet/>
      <dgm:spPr/>
      <dgm:t>
        <a:bodyPr/>
        <a:lstStyle/>
        <a:p>
          <a:endParaRPr lang="en-US"/>
        </a:p>
      </dgm:t>
    </dgm:pt>
    <dgm:pt modelId="{CD8F8DF7-2F33-4926-9C14-C79B84B22181}" type="sibTrans" cxnId="{0E6ACCC8-DDFB-48F1-87D9-BCCF93D1F137}">
      <dgm:prSet/>
      <dgm:spPr/>
      <dgm:t>
        <a:bodyPr/>
        <a:lstStyle/>
        <a:p>
          <a:endParaRPr lang="en-US"/>
        </a:p>
      </dgm:t>
    </dgm:pt>
    <dgm:pt modelId="{81DF6C1D-71C7-4694-BCCF-9DDC572FD1AA}">
      <dgm:prSet/>
      <dgm:spPr/>
      <dgm:t>
        <a:bodyPr/>
        <a:lstStyle/>
        <a:p>
          <a:r>
            <a:rPr lang="en-US" i="0"/>
            <a:t>Why do you want to work here?</a:t>
          </a:r>
          <a:endParaRPr lang="en-US"/>
        </a:p>
      </dgm:t>
    </dgm:pt>
    <dgm:pt modelId="{B949E163-0880-4312-A191-A4BBBC72D147}" type="parTrans" cxnId="{547A80B5-0C8D-4DF4-8E57-EFDD2B448A51}">
      <dgm:prSet/>
      <dgm:spPr/>
      <dgm:t>
        <a:bodyPr/>
        <a:lstStyle/>
        <a:p>
          <a:endParaRPr lang="en-US"/>
        </a:p>
      </dgm:t>
    </dgm:pt>
    <dgm:pt modelId="{9D1F6C2C-2973-4922-95CA-8D145ECBC677}" type="sibTrans" cxnId="{547A80B5-0C8D-4DF4-8E57-EFDD2B448A51}">
      <dgm:prSet/>
      <dgm:spPr/>
      <dgm:t>
        <a:bodyPr/>
        <a:lstStyle/>
        <a:p>
          <a:endParaRPr lang="en-US"/>
        </a:p>
      </dgm:t>
    </dgm:pt>
    <dgm:pt modelId="{BC93389C-18D3-4576-9DB6-6A83D7DBE9AA}">
      <dgm:prSet/>
      <dgm:spPr/>
      <dgm:t>
        <a:bodyPr/>
        <a:lstStyle/>
        <a:p>
          <a:r>
            <a:rPr lang="en-US" i="0"/>
            <a:t>Why are you looking for a new job? </a:t>
          </a:r>
          <a:endParaRPr lang="en-US"/>
        </a:p>
      </dgm:t>
    </dgm:pt>
    <dgm:pt modelId="{4646BD60-8A78-40C7-AB48-22146519D372}" type="parTrans" cxnId="{9FF97BD5-650F-471E-95EF-129161F49F5D}">
      <dgm:prSet/>
      <dgm:spPr/>
      <dgm:t>
        <a:bodyPr/>
        <a:lstStyle/>
        <a:p>
          <a:endParaRPr lang="en-US"/>
        </a:p>
      </dgm:t>
    </dgm:pt>
    <dgm:pt modelId="{FC094CFA-75A7-41FE-A14C-F80362ECB287}" type="sibTrans" cxnId="{9FF97BD5-650F-471E-95EF-129161F49F5D}">
      <dgm:prSet/>
      <dgm:spPr/>
      <dgm:t>
        <a:bodyPr/>
        <a:lstStyle/>
        <a:p>
          <a:endParaRPr lang="en-US"/>
        </a:p>
      </dgm:t>
    </dgm:pt>
    <dgm:pt modelId="{BE81B5C1-C8AC-424E-9D87-AE4C80FAC369}">
      <dgm:prSet/>
      <dgm:spPr/>
      <dgm:t>
        <a:bodyPr/>
        <a:lstStyle/>
        <a:p>
          <a:r>
            <a:rPr lang="en-US" i="0"/>
            <a:t>What are your salary requirements? </a:t>
          </a:r>
          <a:endParaRPr lang="en-US"/>
        </a:p>
      </dgm:t>
    </dgm:pt>
    <dgm:pt modelId="{8A322943-B57A-44B6-981F-8F853B270634}" type="parTrans" cxnId="{C2ED6A4C-CDFC-4E36-A27D-337D3FD818B4}">
      <dgm:prSet/>
      <dgm:spPr/>
      <dgm:t>
        <a:bodyPr/>
        <a:lstStyle/>
        <a:p>
          <a:endParaRPr lang="en-US"/>
        </a:p>
      </dgm:t>
    </dgm:pt>
    <dgm:pt modelId="{07F3B1AE-4EF2-4DF5-BD13-FD463FBF5053}" type="sibTrans" cxnId="{C2ED6A4C-CDFC-4E36-A27D-337D3FD818B4}">
      <dgm:prSet/>
      <dgm:spPr/>
      <dgm:t>
        <a:bodyPr/>
        <a:lstStyle/>
        <a:p>
          <a:endParaRPr lang="en-US"/>
        </a:p>
      </dgm:t>
    </dgm:pt>
    <dgm:pt modelId="{3FF675A6-7175-484E-9BEF-A91FBA6AB544}">
      <dgm:prSet/>
      <dgm:spPr/>
      <dgm:t>
        <a:bodyPr/>
        <a:lstStyle/>
        <a:p>
          <a:r>
            <a:rPr lang="en-US" i="0"/>
            <a:t>What Do you know about </a:t>
          </a:r>
          <a:r>
            <a:rPr lang="en-US" i="1"/>
            <a:t>x </a:t>
          </a:r>
          <a:r>
            <a:rPr lang="en-US"/>
            <a:t>(insert company here)</a:t>
          </a:r>
        </a:p>
      </dgm:t>
    </dgm:pt>
    <dgm:pt modelId="{16CB6A5F-A782-4675-9B2B-A4705D260AB5}" type="parTrans" cxnId="{BBD5E841-F9F7-4473-A8C0-0C06D4BAE395}">
      <dgm:prSet/>
      <dgm:spPr/>
      <dgm:t>
        <a:bodyPr/>
        <a:lstStyle/>
        <a:p>
          <a:endParaRPr lang="en-US"/>
        </a:p>
      </dgm:t>
    </dgm:pt>
    <dgm:pt modelId="{7CD08A21-42F4-489A-A4B0-40A2D87756CB}" type="sibTrans" cxnId="{BBD5E841-F9F7-4473-A8C0-0C06D4BAE395}">
      <dgm:prSet/>
      <dgm:spPr/>
      <dgm:t>
        <a:bodyPr/>
        <a:lstStyle/>
        <a:p>
          <a:endParaRPr lang="en-US"/>
        </a:p>
      </dgm:t>
    </dgm:pt>
    <dgm:pt modelId="{1DDCA403-F3CD-46A4-A60A-9461DD88C5D2}">
      <dgm:prSet/>
      <dgm:spPr/>
      <dgm:t>
        <a:bodyPr/>
        <a:lstStyle/>
        <a:p>
          <a:r>
            <a:rPr lang="en-US" i="0"/>
            <a:t>What haven’t I asked you that’s important to share with me/ Do you have any questions for me? </a:t>
          </a:r>
          <a:endParaRPr lang="en-US"/>
        </a:p>
      </dgm:t>
    </dgm:pt>
    <dgm:pt modelId="{696A8CD5-15DE-4F06-B123-5D76BB471A04}" type="parTrans" cxnId="{6C8D1C1C-6447-40EF-B9ED-8ABCEB34C438}">
      <dgm:prSet/>
      <dgm:spPr/>
      <dgm:t>
        <a:bodyPr/>
        <a:lstStyle/>
        <a:p>
          <a:endParaRPr lang="en-US"/>
        </a:p>
      </dgm:t>
    </dgm:pt>
    <dgm:pt modelId="{70DCB586-9D80-4904-BEDB-D6EA04CCCC93}" type="sibTrans" cxnId="{6C8D1C1C-6447-40EF-B9ED-8ABCEB34C438}">
      <dgm:prSet/>
      <dgm:spPr/>
      <dgm:t>
        <a:bodyPr/>
        <a:lstStyle/>
        <a:p>
          <a:endParaRPr lang="en-US"/>
        </a:p>
      </dgm:t>
    </dgm:pt>
    <dgm:pt modelId="{39278EF2-6BFB-634E-82E8-2E89FA7B7841}" type="pres">
      <dgm:prSet presAssocID="{0A143E54-68B9-4834-9CED-481ACB4FDB52}" presName="diagram" presStyleCnt="0">
        <dgm:presLayoutVars>
          <dgm:dir/>
          <dgm:resizeHandles val="exact"/>
        </dgm:presLayoutVars>
      </dgm:prSet>
      <dgm:spPr/>
    </dgm:pt>
    <dgm:pt modelId="{66F58E57-FFCA-1E47-98DF-CA0FBDD62513}" type="pres">
      <dgm:prSet presAssocID="{A4C3BC9D-09A6-4741-BC2D-1BB9FB8EF84C}" presName="node" presStyleLbl="node1" presStyleIdx="0" presStyleCnt="8">
        <dgm:presLayoutVars>
          <dgm:bulletEnabled val="1"/>
        </dgm:presLayoutVars>
      </dgm:prSet>
      <dgm:spPr/>
    </dgm:pt>
    <dgm:pt modelId="{E65A1B89-9B69-AF47-8AE7-DD842CBD06FD}" type="pres">
      <dgm:prSet presAssocID="{CBD9A7E7-2DFA-4E8D-BFB2-79B640D4E01F}" presName="sibTrans" presStyleLbl="sibTrans2D1" presStyleIdx="0" presStyleCnt="7"/>
      <dgm:spPr/>
    </dgm:pt>
    <dgm:pt modelId="{0CF7F285-BCCE-4444-A79A-9DB42A309B2B}" type="pres">
      <dgm:prSet presAssocID="{CBD9A7E7-2DFA-4E8D-BFB2-79B640D4E01F}" presName="connectorText" presStyleLbl="sibTrans2D1" presStyleIdx="0" presStyleCnt="7"/>
      <dgm:spPr/>
    </dgm:pt>
    <dgm:pt modelId="{5402D473-026F-8541-BCFE-917991DC7A9F}" type="pres">
      <dgm:prSet presAssocID="{6B60A10E-6B26-40A1-8BA4-95BA0242216A}" presName="node" presStyleLbl="node1" presStyleIdx="1" presStyleCnt="8">
        <dgm:presLayoutVars>
          <dgm:bulletEnabled val="1"/>
        </dgm:presLayoutVars>
      </dgm:prSet>
      <dgm:spPr/>
    </dgm:pt>
    <dgm:pt modelId="{C4B7C0B3-301B-E44B-B327-E5121C51E27D}" type="pres">
      <dgm:prSet presAssocID="{9EA39CF6-F6EB-4D40-815B-2817BAB62D80}" presName="sibTrans" presStyleLbl="sibTrans2D1" presStyleIdx="1" presStyleCnt="7"/>
      <dgm:spPr/>
    </dgm:pt>
    <dgm:pt modelId="{8BCDFD6E-4837-A04D-BAE5-2F314B4486F6}" type="pres">
      <dgm:prSet presAssocID="{9EA39CF6-F6EB-4D40-815B-2817BAB62D80}" presName="connectorText" presStyleLbl="sibTrans2D1" presStyleIdx="1" presStyleCnt="7"/>
      <dgm:spPr/>
    </dgm:pt>
    <dgm:pt modelId="{B3FF4A47-8087-1340-9B44-8CE43C968735}" type="pres">
      <dgm:prSet presAssocID="{749105D0-E7ED-44D3-87A6-6B65A3AB7816}" presName="node" presStyleLbl="node1" presStyleIdx="2" presStyleCnt="8">
        <dgm:presLayoutVars>
          <dgm:bulletEnabled val="1"/>
        </dgm:presLayoutVars>
      </dgm:prSet>
      <dgm:spPr/>
    </dgm:pt>
    <dgm:pt modelId="{9A6B26DE-5871-F44A-9610-CE510C13E9B6}" type="pres">
      <dgm:prSet presAssocID="{CD8F8DF7-2F33-4926-9C14-C79B84B22181}" presName="sibTrans" presStyleLbl="sibTrans2D1" presStyleIdx="2" presStyleCnt="7"/>
      <dgm:spPr/>
    </dgm:pt>
    <dgm:pt modelId="{7C73D0C8-9787-754B-9E7A-C12769F7717E}" type="pres">
      <dgm:prSet presAssocID="{CD8F8DF7-2F33-4926-9C14-C79B84B22181}" presName="connectorText" presStyleLbl="sibTrans2D1" presStyleIdx="2" presStyleCnt="7"/>
      <dgm:spPr/>
    </dgm:pt>
    <dgm:pt modelId="{357BFC05-1FF8-614F-8A95-3CE53683DD6D}" type="pres">
      <dgm:prSet presAssocID="{81DF6C1D-71C7-4694-BCCF-9DDC572FD1AA}" presName="node" presStyleLbl="node1" presStyleIdx="3" presStyleCnt="8">
        <dgm:presLayoutVars>
          <dgm:bulletEnabled val="1"/>
        </dgm:presLayoutVars>
      </dgm:prSet>
      <dgm:spPr/>
    </dgm:pt>
    <dgm:pt modelId="{379543F6-BC4A-CD41-BDAF-A4A1DE09A289}" type="pres">
      <dgm:prSet presAssocID="{9D1F6C2C-2973-4922-95CA-8D145ECBC677}" presName="sibTrans" presStyleLbl="sibTrans2D1" presStyleIdx="3" presStyleCnt="7"/>
      <dgm:spPr/>
    </dgm:pt>
    <dgm:pt modelId="{45889114-1E21-9B43-98A4-A5CE883B5F08}" type="pres">
      <dgm:prSet presAssocID="{9D1F6C2C-2973-4922-95CA-8D145ECBC677}" presName="connectorText" presStyleLbl="sibTrans2D1" presStyleIdx="3" presStyleCnt="7"/>
      <dgm:spPr/>
    </dgm:pt>
    <dgm:pt modelId="{90C0F729-4FBF-B649-B081-E28FF8D69A1E}" type="pres">
      <dgm:prSet presAssocID="{BC93389C-18D3-4576-9DB6-6A83D7DBE9AA}" presName="node" presStyleLbl="node1" presStyleIdx="4" presStyleCnt="8">
        <dgm:presLayoutVars>
          <dgm:bulletEnabled val="1"/>
        </dgm:presLayoutVars>
      </dgm:prSet>
      <dgm:spPr/>
    </dgm:pt>
    <dgm:pt modelId="{E7A1FCBE-5379-CD4C-B34E-C4FCFC0776FC}" type="pres">
      <dgm:prSet presAssocID="{FC094CFA-75A7-41FE-A14C-F80362ECB287}" presName="sibTrans" presStyleLbl="sibTrans2D1" presStyleIdx="4" presStyleCnt="7"/>
      <dgm:spPr/>
    </dgm:pt>
    <dgm:pt modelId="{FFFA2849-EB9C-3C4E-941E-9DB67B0A32D8}" type="pres">
      <dgm:prSet presAssocID="{FC094CFA-75A7-41FE-A14C-F80362ECB287}" presName="connectorText" presStyleLbl="sibTrans2D1" presStyleIdx="4" presStyleCnt="7"/>
      <dgm:spPr/>
    </dgm:pt>
    <dgm:pt modelId="{BE1518BD-2704-4A4F-B155-742959C228A5}" type="pres">
      <dgm:prSet presAssocID="{BE81B5C1-C8AC-424E-9D87-AE4C80FAC369}" presName="node" presStyleLbl="node1" presStyleIdx="5" presStyleCnt="8">
        <dgm:presLayoutVars>
          <dgm:bulletEnabled val="1"/>
        </dgm:presLayoutVars>
      </dgm:prSet>
      <dgm:spPr/>
    </dgm:pt>
    <dgm:pt modelId="{78871853-D37B-0C48-994F-3448C2DE078B}" type="pres">
      <dgm:prSet presAssocID="{07F3B1AE-4EF2-4DF5-BD13-FD463FBF5053}" presName="sibTrans" presStyleLbl="sibTrans2D1" presStyleIdx="5" presStyleCnt="7"/>
      <dgm:spPr/>
    </dgm:pt>
    <dgm:pt modelId="{B98E613E-0D42-854E-AB7F-573AAC962DC7}" type="pres">
      <dgm:prSet presAssocID="{07F3B1AE-4EF2-4DF5-BD13-FD463FBF5053}" presName="connectorText" presStyleLbl="sibTrans2D1" presStyleIdx="5" presStyleCnt="7"/>
      <dgm:spPr/>
    </dgm:pt>
    <dgm:pt modelId="{CC8BC8E8-9623-C042-A181-43F5D5388F3D}" type="pres">
      <dgm:prSet presAssocID="{3FF675A6-7175-484E-9BEF-A91FBA6AB544}" presName="node" presStyleLbl="node1" presStyleIdx="6" presStyleCnt="8">
        <dgm:presLayoutVars>
          <dgm:bulletEnabled val="1"/>
        </dgm:presLayoutVars>
      </dgm:prSet>
      <dgm:spPr/>
    </dgm:pt>
    <dgm:pt modelId="{1C0597BE-45EE-7148-B6BB-56622469E133}" type="pres">
      <dgm:prSet presAssocID="{7CD08A21-42F4-489A-A4B0-40A2D87756CB}" presName="sibTrans" presStyleLbl="sibTrans2D1" presStyleIdx="6" presStyleCnt="7"/>
      <dgm:spPr/>
    </dgm:pt>
    <dgm:pt modelId="{9263655E-BF1A-184E-921F-932EBF7F4502}" type="pres">
      <dgm:prSet presAssocID="{7CD08A21-42F4-489A-A4B0-40A2D87756CB}" presName="connectorText" presStyleLbl="sibTrans2D1" presStyleIdx="6" presStyleCnt="7"/>
      <dgm:spPr/>
    </dgm:pt>
    <dgm:pt modelId="{27B4092C-0058-A041-92F3-F5322A9EBC74}" type="pres">
      <dgm:prSet presAssocID="{1DDCA403-F3CD-46A4-A60A-9461DD88C5D2}" presName="node" presStyleLbl="node1" presStyleIdx="7" presStyleCnt="8">
        <dgm:presLayoutVars>
          <dgm:bulletEnabled val="1"/>
        </dgm:presLayoutVars>
      </dgm:prSet>
      <dgm:spPr/>
    </dgm:pt>
  </dgm:ptLst>
  <dgm:cxnLst>
    <dgm:cxn modelId="{6C8D1C1C-6447-40EF-B9ED-8ABCEB34C438}" srcId="{0A143E54-68B9-4834-9CED-481ACB4FDB52}" destId="{1DDCA403-F3CD-46A4-A60A-9461DD88C5D2}" srcOrd="7" destOrd="0" parTransId="{696A8CD5-15DE-4F06-B123-5D76BB471A04}" sibTransId="{70DCB586-9D80-4904-BEDB-D6EA04CCCC93}"/>
    <dgm:cxn modelId="{A832DC23-1385-8341-9CD2-C98E11A4C4A5}" type="presOf" srcId="{CD8F8DF7-2F33-4926-9C14-C79B84B22181}" destId="{7C73D0C8-9787-754B-9E7A-C12769F7717E}" srcOrd="1" destOrd="0" presId="urn:microsoft.com/office/officeart/2005/8/layout/process5"/>
    <dgm:cxn modelId="{77AE912F-2F75-0447-B7D5-FC72A55969A1}" type="presOf" srcId="{7CD08A21-42F4-489A-A4B0-40A2D87756CB}" destId="{9263655E-BF1A-184E-921F-932EBF7F4502}" srcOrd="1" destOrd="0" presId="urn:microsoft.com/office/officeart/2005/8/layout/process5"/>
    <dgm:cxn modelId="{35941334-B6F5-A24A-AB52-1F0E676F81F7}" type="presOf" srcId="{7CD08A21-42F4-489A-A4B0-40A2D87756CB}" destId="{1C0597BE-45EE-7148-B6BB-56622469E133}" srcOrd="0" destOrd="0" presId="urn:microsoft.com/office/officeart/2005/8/layout/process5"/>
    <dgm:cxn modelId="{0BDA2537-6D2B-FC4C-AF82-100647095C35}" type="presOf" srcId="{81DF6C1D-71C7-4694-BCCF-9DDC572FD1AA}" destId="{357BFC05-1FF8-614F-8A95-3CE53683DD6D}" srcOrd="0" destOrd="0" presId="urn:microsoft.com/office/officeart/2005/8/layout/process5"/>
    <dgm:cxn modelId="{E12E8B3A-EA57-1A45-917A-45ECAEF59AC5}" type="presOf" srcId="{3FF675A6-7175-484E-9BEF-A91FBA6AB544}" destId="{CC8BC8E8-9623-C042-A181-43F5D5388F3D}" srcOrd="0" destOrd="0" presId="urn:microsoft.com/office/officeart/2005/8/layout/process5"/>
    <dgm:cxn modelId="{0FB5C83A-FB3B-BC4E-B7DE-9EF4D0C97F51}" type="presOf" srcId="{FC094CFA-75A7-41FE-A14C-F80362ECB287}" destId="{E7A1FCBE-5379-CD4C-B34E-C4FCFC0776FC}" srcOrd="0" destOrd="0" presId="urn:microsoft.com/office/officeart/2005/8/layout/process5"/>
    <dgm:cxn modelId="{2D71263C-673A-3447-9AC3-D4357D65723A}" type="presOf" srcId="{CD8F8DF7-2F33-4926-9C14-C79B84B22181}" destId="{9A6B26DE-5871-F44A-9610-CE510C13E9B6}" srcOrd="0" destOrd="0" presId="urn:microsoft.com/office/officeart/2005/8/layout/process5"/>
    <dgm:cxn modelId="{BBD5E841-F9F7-4473-A8C0-0C06D4BAE395}" srcId="{0A143E54-68B9-4834-9CED-481ACB4FDB52}" destId="{3FF675A6-7175-484E-9BEF-A91FBA6AB544}" srcOrd="6" destOrd="0" parTransId="{16CB6A5F-A782-4675-9B2B-A4705D260AB5}" sibTransId="{7CD08A21-42F4-489A-A4B0-40A2D87756CB}"/>
    <dgm:cxn modelId="{B7E82F4C-F4EC-5C4B-B3F2-C45ED4200030}" type="presOf" srcId="{9D1F6C2C-2973-4922-95CA-8D145ECBC677}" destId="{45889114-1E21-9B43-98A4-A5CE883B5F08}" srcOrd="1" destOrd="0" presId="urn:microsoft.com/office/officeart/2005/8/layout/process5"/>
    <dgm:cxn modelId="{C2ED6A4C-CDFC-4E36-A27D-337D3FD818B4}" srcId="{0A143E54-68B9-4834-9CED-481ACB4FDB52}" destId="{BE81B5C1-C8AC-424E-9D87-AE4C80FAC369}" srcOrd="5" destOrd="0" parTransId="{8A322943-B57A-44B6-981F-8F853B270634}" sibTransId="{07F3B1AE-4EF2-4DF5-BD13-FD463FBF5053}"/>
    <dgm:cxn modelId="{80726858-5B19-4FD3-8ACA-2DA31A38463E}" srcId="{0A143E54-68B9-4834-9CED-481ACB4FDB52}" destId="{A4C3BC9D-09A6-4741-BC2D-1BB9FB8EF84C}" srcOrd="0" destOrd="0" parTransId="{ECE896B2-C113-4EAE-82B9-77254B8849F8}" sibTransId="{CBD9A7E7-2DFA-4E8D-BFB2-79B640D4E01F}"/>
    <dgm:cxn modelId="{ED17AB72-AAB7-5443-97AE-AF662DE105B8}" type="presOf" srcId="{BE81B5C1-C8AC-424E-9D87-AE4C80FAC369}" destId="{BE1518BD-2704-4A4F-B155-742959C228A5}" srcOrd="0" destOrd="0" presId="urn:microsoft.com/office/officeart/2005/8/layout/process5"/>
    <dgm:cxn modelId="{961C1986-66AC-564C-B515-1F943A877CDD}" type="presOf" srcId="{9D1F6C2C-2973-4922-95CA-8D145ECBC677}" destId="{379543F6-BC4A-CD41-BDAF-A4A1DE09A289}" srcOrd="0" destOrd="0" presId="urn:microsoft.com/office/officeart/2005/8/layout/process5"/>
    <dgm:cxn modelId="{84CB858F-EA59-5A46-A7A3-CAAA08A5182C}" type="presOf" srcId="{9EA39CF6-F6EB-4D40-815B-2817BAB62D80}" destId="{C4B7C0B3-301B-E44B-B327-E5121C51E27D}" srcOrd="0" destOrd="0" presId="urn:microsoft.com/office/officeart/2005/8/layout/process5"/>
    <dgm:cxn modelId="{18290593-EEE3-0F42-A295-A524A7D95EF3}" type="presOf" srcId="{9EA39CF6-F6EB-4D40-815B-2817BAB62D80}" destId="{8BCDFD6E-4837-A04D-BAE5-2F314B4486F6}" srcOrd="1" destOrd="0" presId="urn:microsoft.com/office/officeart/2005/8/layout/process5"/>
    <dgm:cxn modelId="{FB6CB1A0-3C2D-474F-A19C-FB58B0020802}" type="presOf" srcId="{07F3B1AE-4EF2-4DF5-BD13-FD463FBF5053}" destId="{B98E613E-0D42-854E-AB7F-573AAC962DC7}" srcOrd="1" destOrd="0" presId="urn:microsoft.com/office/officeart/2005/8/layout/process5"/>
    <dgm:cxn modelId="{258F24A4-0C26-AB43-9B21-B169AC6EDF36}" type="presOf" srcId="{1DDCA403-F3CD-46A4-A60A-9461DD88C5D2}" destId="{27B4092C-0058-A041-92F3-F5322A9EBC74}" srcOrd="0" destOrd="0" presId="urn:microsoft.com/office/officeart/2005/8/layout/process5"/>
    <dgm:cxn modelId="{069ED0A7-4267-2648-A41B-0541C76D3191}" type="presOf" srcId="{FC094CFA-75A7-41FE-A14C-F80362ECB287}" destId="{FFFA2849-EB9C-3C4E-941E-9DB67B0A32D8}" srcOrd="1" destOrd="0" presId="urn:microsoft.com/office/officeart/2005/8/layout/process5"/>
    <dgm:cxn modelId="{293EBAA9-7B6D-2043-99F5-35BF012C82ED}" type="presOf" srcId="{BC93389C-18D3-4576-9DB6-6A83D7DBE9AA}" destId="{90C0F729-4FBF-B649-B081-E28FF8D69A1E}" srcOrd="0" destOrd="0" presId="urn:microsoft.com/office/officeart/2005/8/layout/process5"/>
    <dgm:cxn modelId="{110330B4-C768-AB4A-81E2-253BC088F38B}" type="presOf" srcId="{CBD9A7E7-2DFA-4E8D-BFB2-79B640D4E01F}" destId="{0CF7F285-BCCE-4444-A79A-9DB42A309B2B}" srcOrd="1" destOrd="0" presId="urn:microsoft.com/office/officeart/2005/8/layout/process5"/>
    <dgm:cxn modelId="{547A80B5-0C8D-4DF4-8E57-EFDD2B448A51}" srcId="{0A143E54-68B9-4834-9CED-481ACB4FDB52}" destId="{81DF6C1D-71C7-4694-BCCF-9DDC572FD1AA}" srcOrd="3" destOrd="0" parTransId="{B949E163-0880-4312-A191-A4BBBC72D147}" sibTransId="{9D1F6C2C-2973-4922-95CA-8D145ECBC677}"/>
    <dgm:cxn modelId="{90D7C7B6-BF19-7349-91D2-32FE3D226B7B}" type="presOf" srcId="{0A143E54-68B9-4834-9CED-481ACB4FDB52}" destId="{39278EF2-6BFB-634E-82E8-2E89FA7B7841}" srcOrd="0" destOrd="0" presId="urn:microsoft.com/office/officeart/2005/8/layout/process5"/>
    <dgm:cxn modelId="{F2AA83B8-0309-8C4D-9E99-D8D62A904CC6}" type="presOf" srcId="{A4C3BC9D-09A6-4741-BC2D-1BB9FB8EF84C}" destId="{66F58E57-FFCA-1E47-98DF-CA0FBDD62513}" srcOrd="0" destOrd="0" presId="urn:microsoft.com/office/officeart/2005/8/layout/process5"/>
    <dgm:cxn modelId="{6F70A4C2-63F1-4F1F-83F3-783A19E3C0B8}" srcId="{0A143E54-68B9-4834-9CED-481ACB4FDB52}" destId="{6B60A10E-6B26-40A1-8BA4-95BA0242216A}" srcOrd="1" destOrd="0" parTransId="{315CAF0E-3358-426F-86C1-C6EEB3CB24EA}" sibTransId="{9EA39CF6-F6EB-4D40-815B-2817BAB62D80}"/>
    <dgm:cxn modelId="{0E6ACCC8-DDFB-48F1-87D9-BCCF93D1F137}" srcId="{0A143E54-68B9-4834-9CED-481ACB4FDB52}" destId="{749105D0-E7ED-44D3-87A6-6B65A3AB7816}" srcOrd="2" destOrd="0" parTransId="{5C00B155-D642-41DD-BB1B-B266E5EE1BC7}" sibTransId="{CD8F8DF7-2F33-4926-9C14-C79B84B22181}"/>
    <dgm:cxn modelId="{9FF97BD5-650F-471E-95EF-129161F49F5D}" srcId="{0A143E54-68B9-4834-9CED-481ACB4FDB52}" destId="{BC93389C-18D3-4576-9DB6-6A83D7DBE9AA}" srcOrd="4" destOrd="0" parTransId="{4646BD60-8A78-40C7-AB48-22146519D372}" sibTransId="{FC094CFA-75A7-41FE-A14C-F80362ECB287}"/>
    <dgm:cxn modelId="{4F766BDA-DFBF-CB4C-817E-108E12339635}" type="presOf" srcId="{749105D0-E7ED-44D3-87A6-6B65A3AB7816}" destId="{B3FF4A47-8087-1340-9B44-8CE43C968735}" srcOrd="0" destOrd="0" presId="urn:microsoft.com/office/officeart/2005/8/layout/process5"/>
    <dgm:cxn modelId="{A6F8A9E4-3765-6045-A4F8-124EF518DD7C}" type="presOf" srcId="{CBD9A7E7-2DFA-4E8D-BFB2-79B640D4E01F}" destId="{E65A1B89-9B69-AF47-8AE7-DD842CBD06FD}" srcOrd="0" destOrd="0" presId="urn:microsoft.com/office/officeart/2005/8/layout/process5"/>
    <dgm:cxn modelId="{0371A5F2-9883-4348-A076-C7CCEEA8CA89}" type="presOf" srcId="{07F3B1AE-4EF2-4DF5-BD13-FD463FBF5053}" destId="{78871853-D37B-0C48-994F-3448C2DE078B}" srcOrd="0" destOrd="0" presId="urn:microsoft.com/office/officeart/2005/8/layout/process5"/>
    <dgm:cxn modelId="{2D68C6F5-5F0D-6148-BAB5-1527B1CA0E70}" type="presOf" srcId="{6B60A10E-6B26-40A1-8BA4-95BA0242216A}" destId="{5402D473-026F-8541-BCFE-917991DC7A9F}" srcOrd="0" destOrd="0" presId="urn:microsoft.com/office/officeart/2005/8/layout/process5"/>
    <dgm:cxn modelId="{1BB0884E-F70E-E84B-991A-E17784FA8CC9}" type="presParOf" srcId="{39278EF2-6BFB-634E-82E8-2E89FA7B7841}" destId="{66F58E57-FFCA-1E47-98DF-CA0FBDD62513}" srcOrd="0" destOrd="0" presId="urn:microsoft.com/office/officeart/2005/8/layout/process5"/>
    <dgm:cxn modelId="{49344956-2AA7-EF4B-B616-AC9A45B62D3E}" type="presParOf" srcId="{39278EF2-6BFB-634E-82E8-2E89FA7B7841}" destId="{E65A1B89-9B69-AF47-8AE7-DD842CBD06FD}" srcOrd="1" destOrd="0" presId="urn:microsoft.com/office/officeart/2005/8/layout/process5"/>
    <dgm:cxn modelId="{426A8ACD-52DC-2E4B-89D4-D21B5EC35AF2}" type="presParOf" srcId="{E65A1B89-9B69-AF47-8AE7-DD842CBD06FD}" destId="{0CF7F285-BCCE-4444-A79A-9DB42A309B2B}" srcOrd="0" destOrd="0" presId="urn:microsoft.com/office/officeart/2005/8/layout/process5"/>
    <dgm:cxn modelId="{2CD509AE-8771-2944-A6FA-9213CB01D623}" type="presParOf" srcId="{39278EF2-6BFB-634E-82E8-2E89FA7B7841}" destId="{5402D473-026F-8541-BCFE-917991DC7A9F}" srcOrd="2" destOrd="0" presId="urn:microsoft.com/office/officeart/2005/8/layout/process5"/>
    <dgm:cxn modelId="{13ACC9C0-DBB9-014A-9F21-3748A52D3B54}" type="presParOf" srcId="{39278EF2-6BFB-634E-82E8-2E89FA7B7841}" destId="{C4B7C0B3-301B-E44B-B327-E5121C51E27D}" srcOrd="3" destOrd="0" presId="urn:microsoft.com/office/officeart/2005/8/layout/process5"/>
    <dgm:cxn modelId="{430E6230-B27F-FF44-BE0B-8307FA829991}" type="presParOf" srcId="{C4B7C0B3-301B-E44B-B327-E5121C51E27D}" destId="{8BCDFD6E-4837-A04D-BAE5-2F314B4486F6}" srcOrd="0" destOrd="0" presId="urn:microsoft.com/office/officeart/2005/8/layout/process5"/>
    <dgm:cxn modelId="{8B18CEA4-94FE-4746-8244-534AB1D99E2E}" type="presParOf" srcId="{39278EF2-6BFB-634E-82E8-2E89FA7B7841}" destId="{B3FF4A47-8087-1340-9B44-8CE43C968735}" srcOrd="4" destOrd="0" presId="urn:microsoft.com/office/officeart/2005/8/layout/process5"/>
    <dgm:cxn modelId="{E6DAE0B8-9BFE-814E-9924-34141B3788DA}" type="presParOf" srcId="{39278EF2-6BFB-634E-82E8-2E89FA7B7841}" destId="{9A6B26DE-5871-F44A-9610-CE510C13E9B6}" srcOrd="5" destOrd="0" presId="urn:microsoft.com/office/officeart/2005/8/layout/process5"/>
    <dgm:cxn modelId="{363A5E1E-A861-5841-AEDE-4D357979E815}" type="presParOf" srcId="{9A6B26DE-5871-F44A-9610-CE510C13E9B6}" destId="{7C73D0C8-9787-754B-9E7A-C12769F7717E}" srcOrd="0" destOrd="0" presId="urn:microsoft.com/office/officeart/2005/8/layout/process5"/>
    <dgm:cxn modelId="{C358BF4E-911A-F143-B9D1-0B872C0F5B91}" type="presParOf" srcId="{39278EF2-6BFB-634E-82E8-2E89FA7B7841}" destId="{357BFC05-1FF8-614F-8A95-3CE53683DD6D}" srcOrd="6" destOrd="0" presId="urn:microsoft.com/office/officeart/2005/8/layout/process5"/>
    <dgm:cxn modelId="{59ADC5B5-7EA9-D049-8B2C-5B5B0DA760A0}" type="presParOf" srcId="{39278EF2-6BFB-634E-82E8-2E89FA7B7841}" destId="{379543F6-BC4A-CD41-BDAF-A4A1DE09A289}" srcOrd="7" destOrd="0" presId="urn:microsoft.com/office/officeart/2005/8/layout/process5"/>
    <dgm:cxn modelId="{EF50AF10-BB28-374D-A02E-5FB02A6D05B1}" type="presParOf" srcId="{379543F6-BC4A-CD41-BDAF-A4A1DE09A289}" destId="{45889114-1E21-9B43-98A4-A5CE883B5F08}" srcOrd="0" destOrd="0" presId="urn:microsoft.com/office/officeart/2005/8/layout/process5"/>
    <dgm:cxn modelId="{39E5E95B-4B19-1E49-80E1-923DB7884A9C}" type="presParOf" srcId="{39278EF2-6BFB-634E-82E8-2E89FA7B7841}" destId="{90C0F729-4FBF-B649-B081-E28FF8D69A1E}" srcOrd="8" destOrd="0" presId="urn:microsoft.com/office/officeart/2005/8/layout/process5"/>
    <dgm:cxn modelId="{DDA2EEA7-DEDB-7947-BBCF-2147FADEB287}" type="presParOf" srcId="{39278EF2-6BFB-634E-82E8-2E89FA7B7841}" destId="{E7A1FCBE-5379-CD4C-B34E-C4FCFC0776FC}" srcOrd="9" destOrd="0" presId="urn:microsoft.com/office/officeart/2005/8/layout/process5"/>
    <dgm:cxn modelId="{F83FD731-99FA-AD40-8905-E7ACB5C93C4B}" type="presParOf" srcId="{E7A1FCBE-5379-CD4C-B34E-C4FCFC0776FC}" destId="{FFFA2849-EB9C-3C4E-941E-9DB67B0A32D8}" srcOrd="0" destOrd="0" presId="urn:microsoft.com/office/officeart/2005/8/layout/process5"/>
    <dgm:cxn modelId="{651A180E-D9DE-0245-AEB6-E1FE0A659717}" type="presParOf" srcId="{39278EF2-6BFB-634E-82E8-2E89FA7B7841}" destId="{BE1518BD-2704-4A4F-B155-742959C228A5}" srcOrd="10" destOrd="0" presId="urn:microsoft.com/office/officeart/2005/8/layout/process5"/>
    <dgm:cxn modelId="{1DE7B599-2E26-E34D-893A-BF2EC86F6228}" type="presParOf" srcId="{39278EF2-6BFB-634E-82E8-2E89FA7B7841}" destId="{78871853-D37B-0C48-994F-3448C2DE078B}" srcOrd="11" destOrd="0" presId="urn:microsoft.com/office/officeart/2005/8/layout/process5"/>
    <dgm:cxn modelId="{D66C8802-D45C-8C49-8CA3-43058CAEE24D}" type="presParOf" srcId="{78871853-D37B-0C48-994F-3448C2DE078B}" destId="{B98E613E-0D42-854E-AB7F-573AAC962DC7}" srcOrd="0" destOrd="0" presId="urn:microsoft.com/office/officeart/2005/8/layout/process5"/>
    <dgm:cxn modelId="{671ADFD7-859B-C54F-A5A6-36A2B18D4693}" type="presParOf" srcId="{39278EF2-6BFB-634E-82E8-2E89FA7B7841}" destId="{CC8BC8E8-9623-C042-A181-43F5D5388F3D}" srcOrd="12" destOrd="0" presId="urn:microsoft.com/office/officeart/2005/8/layout/process5"/>
    <dgm:cxn modelId="{B95F6B87-62A6-5543-AA65-DF30069FC263}" type="presParOf" srcId="{39278EF2-6BFB-634E-82E8-2E89FA7B7841}" destId="{1C0597BE-45EE-7148-B6BB-56622469E133}" srcOrd="13" destOrd="0" presId="urn:microsoft.com/office/officeart/2005/8/layout/process5"/>
    <dgm:cxn modelId="{F78A3DAF-533D-0D40-BE8A-4EBF905E489E}" type="presParOf" srcId="{1C0597BE-45EE-7148-B6BB-56622469E133}" destId="{9263655E-BF1A-184E-921F-932EBF7F4502}" srcOrd="0" destOrd="0" presId="urn:microsoft.com/office/officeart/2005/8/layout/process5"/>
    <dgm:cxn modelId="{0A4EAA10-098A-8C4E-A04F-95651F802689}" type="presParOf" srcId="{39278EF2-6BFB-634E-82E8-2E89FA7B7841}" destId="{27B4092C-0058-A041-92F3-F5322A9EBC74}" srcOrd="14" destOrd="0" presId="urn:microsoft.com/office/officeart/2005/8/layout/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0DE89F9-B308-47D4-898C-FBE8DAE287A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F324916-0C1A-48E0-A58C-2D1A0A63623D}">
      <dgm:prSet/>
      <dgm:spPr/>
      <dgm:t>
        <a:bodyPr/>
        <a:lstStyle/>
        <a:p>
          <a:r>
            <a:rPr lang="en-US" i="0"/>
            <a:t>Can you tell me about a time you led by example?</a:t>
          </a:r>
          <a:endParaRPr lang="en-US"/>
        </a:p>
      </dgm:t>
    </dgm:pt>
    <dgm:pt modelId="{358AD5A0-2926-456E-88F5-216CC65F21F7}" type="parTrans" cxnId="{5CD7A3A8-744A-4416-83E7-DF5E463D2924}">
      <dgm:prSet/>
      <dgm:spPr/>
      <dgm:t>
        <a:bodyPr/>
        <a:lstStyle/>
        <a:p>
          <a:endParaRPr lang="en-US"/>
        </a:p>
      </dgm:t>
    </dgm:pt>
    <dgm:pt modelId="{6F4343A3-B0E0-48F9-BD51-3C5AC8D7EF9A}" type="sibTrans" cxnId="{5CD7A3A8-744A-4416-83E7-DF5E463D2924}">
      <dgm:prSet/>
      <dgm:spPr/>
      <dgm:t>
        <a:bodyPr/>
        <a:lstStyle/>
        <a:p>
          <a:endParaRPr lang="en-US"/>
        </a:p>
      </dgm:t>
    </dgm:pt>
    <dgm:pt modelId="{96F8C0B3-6941-433A-97A3-CB12474892BF}">
      <dgm:prSet/>
      <dgm:spPr/>
      <dgm:t>
        <a:bodyPr/>
        <a:lstStyle/>
        <a:p>
          <a:r>
            <a:rPr lang="en-US" i="0"/>
            <a:t>Can you tell me about a project you’re proud of accomplishing?</a:t>
          </a:r>
          <a:endParaRPr lang="en-US"/>
        </a:p>
      </dgm:t>
    </dgm:pt>
    <dgm:pt modelId="{2F0073EA-33F7-40EF-BB6F-569833031657}" type="parTrans" cxnId="{1AE84901-F0E1-49F3-91A9-0650A5DF2823}">
      <dgm:prSet/>
      <dgm:spPr/>
      <dgm:t>
        <a:bodyPr/>
        <a:lstStyle/>
        <a:p>
          <a:endParaRPr lang="en-US"/>
        </a:p>
      </dgm:t>
    </dgm:pt>
    <dgm:pt modelId="{DEC002CF-54DD-45C9-9564-6AD1DA49A990}" type="sibTrans" cxnId="{1AE84901-F0E1-49F3-91A9-0650A5DF2823}">
      <dgm:prSet/>
      <dgm:spPr/>
      <dgm:t>
        <a:bodyPr/>
        <a:lstStyle/>
        <a:p>
          <a:endParaRPr lang="en-US"/>
        </a:p>
      </dgm:t>
    </dgm:pt>
    <dgm:pt modelId="{CAE25BA3-5818-4180-B7A3-1AB6641881FA}">
      <dgm:prSet/>
      <dgm:spPr/>
      <dgm:t>
        <a:bodyPr/>
        <a:lstStyle/>
        <a:p>
          <a:r>
            <a:rPr lang="en-US" i="0"/>
            <a:t>Can you give me an example of a big decision you’ve had to make?</a:t>
          </a:r>
          <a:endParaRPr lang="en-US"/>
        </a:p>
      </dgm:t>
    </dgm:pt>
    <dgm:pt modelId="{158F8377-0B82-4EF2-99DC-A895D90407E9}" type="parTrans" cxnId="{06BB6F81-852C-49D5-B0A7-F57B5401106F}">
      <dgm:prSet/>
      <dgm:spPr/>
      <dgm:t>
        <a:bodyPr/>
        <a:lstStyle/>
        <a:p>
          <a:endParaRPr lang="en-US"/>
        </a:p>
      </dgm:t>
    </dgm:pt>
    <dgm:pt modelId="{E161EBAC-B0FD-4BAC-918E-3BC2787CC805}" type="sibTrans" cxnId="{06BB6F81-852C-49D5-B0A7-F57B5401106F}">
      <dgm:prSet/>
      <dgm:spPr/>
      <dgm:t>
        <a:bodyPr/>
        <a:lstStyle/>
        <a:p>
          <a:endParaRPr lang="en-US"/>
        </a:p>
      </dgm:t>
    </dgm:pt>
    <dgm:pt modelId="{6416CD6D-F477-4CCD-81B4-0A31A8E3121D}">
      <dgm:prSet/>
      <dgm:spPr/>
      <dgm:t>
        <a:bodyPr/>
        <a:lstStyle/>
        <a:p>
          <a:r>
            <a:rPr lang="en-US" i="0"/>
            <a:t>Can you describe a time you faced conflict with your manager or team? And how did you handle it?</a:t>
          </a:r>
          <a:endParaRPr lang="en-US"/>
        </a:p>
      </dgm:t>
    </dgm:pt>
    <dgm:pt modelId="{353F3C49-4AF6-465F-850F-AC8781E18BB0}" type="parTrans" cxnId="{A29B9CD3-34AB-480E-BC27-3C7E389F5346}">
      <dgm:prSet/>
      <dgm:spPr/>
      <dgm:t>
        <a:bodyPr/>
        <a:lstStyle/>
        <a:p>
          <a:endParaRPr lang="en-US"/>
        </a:p>
      </dgm:t>
    </dgm:pt>
    <dgm:pt modelId="{483051EA-8F72-4B3E-92AE-A9263462F366}" type="sibTrans" cxnId="{A29B9CD3-34AB-480E-BC27-3C7E389F5346}">
      <dgm:prSet/>
      <dgm:spPr/>
      <dgm:t>
        <a:bodyPr/>
        <a:lstStyle/>
        <a:p>
          <a:endParaRPr lang="en-US"/>
        </a:p>
      </dgm:t>
    </dgm:pt>
    <dgm:pt modelId="{8C370084-2422-48F7-8EA3-98054DDCAFF6}">
      <dgm:prSet/>
      <dgm:spPr/>
      <dgm:t>
        <a:bodyPr/>
        <a:lstStyle/>
        <a:p>
          <a:r>
            <a:rPr lang="en-US" i="0"/>
            <a:t>Can you describe a time your work was criticized?</a:t>
          </a:r>
          <a:endParaRPr lang="en-US"/>
        </a:p>
      </dgm:t>
    </dgm:pt>
    <dgm:pt modelId="{58DA4B1A-E715-4622-B54B-844152868AB6}" type="parTrans" cxnId="{887756DA-9133-45A9-93C5-A93D0FC637E2}">
      <dgm:prSet/>
      <dgm:spPr/>
      <dgm:t>
        <a:bodyPr/>
        <a:lstStyle/>
        <a:p>
          <a:endParaRPr lang="en-US"/>
        </a:p>
      </dgm:t>
    </dgm:pt>
    <dgm:pt modelId="{3ACF41F7-B8AD-4ABC-91E3-851D7E883AFC}" type="sibTrans" cxnId="{887756DA-9133-45A9-93C5-A93D0FC637E2}">
      <dgm:prSet/>
      <dgm:spPr/>
      <dgm:t>
        <a:bodyPr/>
        <a:lstStyle/>
        <a:p>
          <a:endParaRPr lang="en-US"/>
        </a:p>
      </dgm:t>
    </dgm:pt>
    <dgm:pt modelId="{562761F5-CC00-4B8A-839C-EA43BAA7A073}">
      <dgm:prSet/>
      <dgm:spPr/>
      <dgm:t>
        <a:bodyPr/>
        <a:lstStyle/>
        <a:p>
          <a:r>
            <a:rPr lang="en-US"/>
            <a:t>How do you engage with leadership and internal stakeholders?</a:t>
          </a:r>
        </a:p>
      </dgm:t>
    </dgm:pt>
    <dgm:pt modelId="{653169D3-5D8E-465D-A053-07CD6023F7A6}" type="parTrans" cxnId="{8BEE4666-58E6-49CD-AF36-80F82B435E29}">
      <dgm:prSet/>
      <dgm:spPr/>
      <dgm:t>
        <a:bodyPr/>
        <a:lstStyle/>
        <a:p>
          <a:endParaRPr lang="en-US"/>
        </a:p>
      </dgm:t>
    </dgm:pt>
    <dgm:pt modelId="{01DE799F-AF41-4CD9-B8DB-24EBD46F291A}" type="sibTrans" cxnId="{8BEE4666-58E6-49CD-AF36-80F82B435E29}">
      <dgm:prSet/>
      <dgm:spPr/>
      <dgm:t>
        <a:bodyPr/>
        <a:lstStyle/>
        <a:p>
          <a:endParaRPr lang="en-US"/>
        </a:p>
      </dgm:t>
    </dgm:pt>
    <dgm:pt modelId="{B698523F-7F09-48B4-8842-C44F9A6A5FE9}">
      <dgm:prSet/>
      <dgm:spPr/>
      <dgm:t>
        <a:bodyPr/>
        <a:lstStyle/>
        <a:p>
          <a:r>
            <a:rPr lang="en-US" i="0"/>
            <a:t>What’s your biggest failure? And how did you deal with it?</a:t>
          </a:r>
          <a:br>
            <a:rPr lang="en-US"/>
          </a:br>
          <a:endParaRPr lang="en-US"/>
        </a:p>
      </dgm:t>
    </dgm:pt>
    <dgm:pt modelId="{D4E2AF18-BEBB-43EE-B5B9-E304C25886CF}" type="parTrans" cxnId="{220B19FA-5B79-4B7C-A8C4-1E3AC8FC24B7}">
      <dgm:prSet/>
      <dgm:spPr/>
      <dgm:t>
        <a:bodyPr/>
        <a:lstStyle/>
        <a:p>
          <a:endParaRPr lang="en-US"/>
        </a:p>
      </dgm:t>
    </dgm:pt>
    <dgm:pt modelId="{77B6295F-3B5C-4021-A82B-C8BDE6E00C59}" type="sibTrans" cxnId="{220B19FA-5B79-4B7C-A8C4-1E3AC8FC24B7}">
      <dgm:prSet/>
      <dgm:spPr/>
      <dgm:t>
        <a:bodyPr/>
        <a:lstStyle/>
        <a:p>
          <a:endParaRPr lang="en-US"/>
        </a:p>
      </dgm:t>
    </dgm:pt>
    <dgm:pt modelId="{053AC658-2D9C-4362-86A1-4F0DF759E45C}" type="pres">
      <dgm:prSet presAssocID="{60DE89F9-B308-47D4-898C-FBE8DAE287A0}" presName="root" presStyleCnt="0">
        <dgm:presLayoutVars>
          <dgm:dir/>
          <dgm:resizeHandles val="exact"/>
        </dgm:presLayoutVars>
      </dgm:prSet>
      <dgm:spPr/>
    </dgm:pt>
    <dgm:pt modelId="{14BB7A4F-B46D-4A2E-AC09-2BB78E63199C}" type="pres">
      <dgm:prSet presAssocID="{6F324916-0C1A-48E0-A58C-2D1A0A63623D}" presName="compNode" presStyleCnt="0"/>
      <dgm:spPr/>
    </dgm:pt>
    <dgm:pt modelId="{DC44399B-331A-46B0-86AA-EE99E9B88C38}" type="pres">
      <dgm:prSet presAssocID="{6F324916-0C1A-48E0-A58C-2D1A0A63623D}" presName="bgRect" presStyleLbl="bgShp" presStyleIdx="0" presStyleCnt="7"/>
      <dgm:spPr/>
    </dgm:pt>
    <dgm:pt modelId="{A1705BC5-658A-4DAB-A66F-630643ABAF51}" type="pres">
      <dgm:prSet presAssocID="{6F324916-0C1A-48E0-A58C-2D1A0A63623D}"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Bubble"/>
        </a:ext>
      </dgm:extLst>
    </dgm:pt>
    <dgm:pt modelId="{24D94368-9DD2-45E1-B94C-B5F6F3F9EF04}" type="pres">
      <dgm:prSet presAssocID="{6F324916-0C1A-48E0-A58C-2D1A0A63623D}" presName="spaceRect" presStyleCnt="0"/>
      <dgm:spPr/>
    </dgm:pt>
    <dgm:pt modelId="{11B20FBD-C382-4207-B588-525D488E531F}" type="pres">
      <dgm:prSet presAssocID="{6F324916-0C1A-48E0-A58C-2D1A0A63623D}" presName="parTx" presStyleLbl="revTx" presStyleIdx="0" presStyleCnt="7">
        <dgm:presLayoutVars>
          <dgm:chMax val="0"/>
          <dgm:chPref val="0"/>
        </dgm:presLayoutVars>
      </dgm:prSet>
      <dgm:spPr/>
    </dgm:pt>
    <dgm:pt modelId="{84C1176D-ABA4-4932-A373-8B135060D2FF}" type="pres">
      <dgm:prSet presAssocID="{6F4343A3-B0E0-48F9-BD51-3C5AC8D7EF9A}" presName="sibTrans" presStyleCnt="0"/>
      <dgm:spPr/>
    </dgm:pt>
    <dgm:pt modelId="{81ECFC81-9D30-487C-8396-D2E4F33483D0}" type="pres">
      <dgm:prSet presAssocID="{96F8C0B3-6941-433A-97A3-CB12474892BF}" presName="compNode" presStyleCnt="0"/>
      <dgm:spPr/>
    </dgm:pt>
    <dgm:pt modelId="{B051BC14-6BA4-49C5-AFCE-54CCF89DA213}" type="pres">
      <dgm:prSet presAssocID="{96F8C0B3-6941-433A-97A3-CB12474892BF}" presName="bgRect" presStyleLbl="bgShp" presStyleIdx="1" presStyleCnt="7"/>
      <dgm:spPr/>
    </dgm:pt>
    <dgm:pt modelId="{F242A465-2FF1-4BA5-BBAB-93673D92D4AC}" type="pres">
      <dgm:prSet presAssocID="{96F8C0B3-6941-433A-97A3-CB12474892BF}"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odium"/>
        </a:ext>
      </dgm:extLst>
    </dgm:pt>
    <dgm:pt modelId="{1CE6E8D7-77D3-41A7-BEA3-7A18C7CC1E31}" type="pres">
      <dgm:prSet presAssocID="{96F8C0B3-6941-433A-97A3-CB12474892BF}" presName="spaceRect" presStyleCnt="0"/>
      <dgm:spPr/>
    </dgm:pt>
    <dgm:pt modelId="{6DF0F13C-33A4-4A19-9ABD-C97849531523}" type="pres">
      <dgm:prSet presAssocID="{96F8C0B3-6941-433A-97A3-CB12474892BF}" presName="parTx" presStyleLbl="revTx" presStyleIdx="1" presStyleCnt="7">
        <dgm:presLayoutVars>
          <dgm:chMax val="0"/>
          <dgm:chPref val="0"/>
        </dgm:presLayoutVars>
      </dgm:prSet>
      <dgm:spPr/>
    </dgm:pt>
    <dgm:pt modelId="{C4A68771-06D6-4143-A4F5-DA610B44C9F6}" type="pres">
      <dgm:prSet presAssocID="{DEC002CF-54DD-45C9-9564-6AD1DA49A990}" presName="sibTrans" presStyleCnt="0"/>
      <dgm:spPr/>
    </dgm:pt>
    <dgm:pt modelId="{1E17E269-917F-412C-A505-23984AB08D8B}" type="pres">
      <dgm:prSet presAssocID="{CAE25BA3-5818-4180-B7A3-1AB6641881FA}" presName="compNode" presStyleCnt="0"/>
      <dgm:spPr/>
    </dgm:pt>
    <dgm:pt modelId="{0EBB07D3-7CF2-4DEF-A37A-2757D8DEFF4A}" type="pres">
      <dgm:prSet presAssocID="{CAE25BA3-5818-4180-B7A3-1AB6641881FA}" presName="bgRect" presStyleLbl="bgShp" presStyleIdx="2" presStyleCnt="7"/>
      <dgm:spPr/>
    </dgm:pt>
    <dgm:pt modelId="{BCE56403-DB97-4299-A7F6-A2C9CE4B972B}" type="pres">
      <dgm:prSet presAssocID="{CAE25BA3-5818-4180-B7A3-1AB6641881FA}"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ecturer"/>
        </a:ext>
      </dgm:extLst>
    </dgm:pt>
    <dgm:pt modelId="{7FB72133-6792-4895-91BE-06A0B43EF206}" type="pres">
      <dgm:prSet presAssocID="{CAE25BA3-5818-4180-B7A3-1AB6641881FA}" presName="spaceRect" presStyleCnt="0"/>
      <dgm:spPr/>
    </dgm:pt>
    <dgm:pt modelId="{DDB547C0-5D3D-4098-966B-34F4BEC33150}" type="pres">
      <dgm:prSet presAssocID="{CAE25BA3-5818-4180-B7A3-1AB6641881FA}" presName="parTx" presStyleLbl="revTx" presStyleIdx="2" presStyleCnt="7">
        <dgm:presLayoutVars>
          <dgm:chMax val="0"/>
          <dgm:chPref val="0"/>
        </dgm:presLayoutVars>
      </dgm:prSet>
      <dgm:spPr/>
    </dgm:pt>
    <dgm:pt modelId="{39B0DEAF-FD41-4299-AA0B-BA8E098AD338}" type="pres">
      <dgm:prSet presAssocID="{E161EBAC-B0FD-4BAC-918E-3BC2787CC805}" presName="sibTrans" presStyleCnt="0"/>
      <dgm:spPr/>
    </dgm:pt>
    <dgm:pt modelId="{63339EAF-AC6D-4287-9665-3AFAED3DC3B8}" type="pres">
      <dgm:prSet presAssocID="{6416CD6D-F477-4CCD-81B4-0A31A8E3121D}" presName="compNode" presStyleCnt="0"/>
      <dgm:spPr/>
    </dgm:pt>
    <dgm:pt modelId="{B74E7CBB-1D69-42CD-A4DC-1439A7B3C52F}" type="pres">
      <dgm:prSet presAssocID="{6416CD6D-F477-4CCD-81B4-0A31A8E3121D}" presName="bgRect" presStyleLbl="bgShp" presStyleIdx="3" presStyleCnt="7"/>
      <dgm:spPr/>
    </dgm:pt>
    <dgm:pt modelId="{3432A81F-12E9-4399-BCB5-1BE5F66BE075}" type="pres">
      <dgm:prSet presAssocID="{6416CD6D-F477-4CCD-81B4-0A31A8E3121D}"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of People"/>
        </a:ext>
      </dgm:extLst>
    </dgm:pt>
    <dgm:pt modelId="{B6722202-9EE3-4277-8F3F-311C26460494}" type="pres">
      <dgm:prSet presAssocID="{6416CD6D-F477-4CCD-81B4-0A31A8E3121D}" presName="spaceRect" presStyleCnt="0"/>
      <dgm:spPr/>
    </dgm:pt>
    <dgm:pt modelId="{C03EAC15-0EAB-4BB2-BB1A-DB0406505CAC}" type="pres">
      <dgm:prSet presAssocID="{6416CD6D-F477-4CCD-81B4-0A31A8E3121D}" presName="parTx" presStyleLbl="revTx" presStyleIdx="3" presStyleCnt="7">
        <dgm:presLayoutVars>
          <dgm:chMax val="0"/>
          <dgm:chPref val="0"/>
        </dgm:presLayoutVars>
      </dgm:prSet>
      <dgm:spPr/>
    </dgm:pt>
    <dgm:pt modelId="{794255C0-0C0A-4C95-9664-6BC31D4837E3}" type="pres">
      <dgm:prSet presAssocID="{483051EA-8F72-4B3E-92AE-A9263462F366}" presName="sibTrans" presStyleCnt="0"/>
      <dgm:spPr/>
    </dgm:pt>
    <dgm:pt modelId="{8B6B0F76-3E7F-4A8A-B6B1-51732177A3DC}" type="pres">
      <dgm:prSet presAssocID="{8C370084-2422-48F7-8EA3-98054DDCAFF6}" presName="compNode" presStyleCnt="0"/>
      <dgm:spPr/>
    </dgm:pt>
    <dgm:pt modelId="{B0F49C42-6196-46F4-814D-5BCFCD0664C4}" type="pres">
      <dgm:prSet presAssocID="{8C370084-2422-48F7-8EA3-98054DDCAFF6}" presName="bgRect" presStyleLbl="bgShp" presStyleIdx="4" presStyleCnt="7"/>
      <dgm:spPr/>
    </dgm:pt>
    <dgm:pt modelId="{C4190DCD-26D3-4B66-8D91-65009BEB18B4}" type="pres">
      <dgm:prSet presAssocID="{8C370084-2422-48F7-8EA3-98054DDCAFF6}"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topwatch"/>
        </a:ext>
      </dgm:extLst>
    </dgm:pt>
    <dgm:pt modelId="{C412331F-1E04-4F09-A288-B07A139C7C1B}" type="pres">
      <dgm:prSet presAssocID="{8C370084-2422-48F7-8EA3-98054DDCAFF6}" presName="spaceRect" presStyleCnt="0"/>
      <dgm:spPr/>
    </dgm:pt>
    <dgm:pt modelId="{C8056715-2427-4C6D-9CCA-75A5328DC68A}" type="pres">
      <dgm:prSet presAssocID="{8C370084-2422-48F7-8EA3-98054DDCAFF6}" presName="parTx" presStyleLbl="revTx" presStyleIdx="4" presStyleCnt="7">
        <dgm:presLayoutVars>
          <dgm:chMax val="0"/>
          <dgm:chPref val="0"/>
        </dgm:presLayoutVars>
      </dgm:prSet>
      <dgm:spPr/>
    </dgm:pt>
    <dgm:pt modelId="{EA07BE61-4E0A-423B-A437-EEFD0857DB99}" type="pres">
      <dgm:prSet presAssocID="{3ACF41F7-B8AD-4ABC-91E3-851D7E883AFC}" presName="sibTrans" presStyleCnt="0"/>
      <dgm:spPr/>
    </dgm:pt>
    <dgm:pt modelId="{FABD4D23-4C19-4283-B53C-B0FC94CF8F31}" type="pres">
      <dgm:prSet presAssocID="{562761F5-CC00-4B8A-839C-EA43BAA7A073}" presName="compNode" presStyleCnt="0"/>
      <dgm:spPr/>
    </dgm:pt>
    <dgm:pt modelId="{612ACB0C-4D0A-408A-AC09-45EC03B7E51B}" type="pres">
      <dgm:prSet presAssocID="{562761F5-CC00-4B8A-839C-EA43BAA7A073}" presName="bgRect" presStyleLbl="bgShp" presStyleIdx="5" presStyleCnt="7"/>
      <dgm:spPr/>
    </dgm:pt>
    <dgm:pt modelId="{BCA077FC-FCA0-4FC5-B6E8-34FD7F4F5B95}" type="pres">
      <dgm:prSet presAssocID="{562761F5-CC00-4B8A-839C-EA43BAA7A07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Meeting"/>
        </a:ext>
      </dgm:extLst>
    </dgm:pt>
    <dgm:pt modelId="{295DA500-6443-412D-B1F6-981BA778D97E}" type="pres">
      <dgm:prSet presAssocID="{562761F5-CC00-4B8A-839C-EA43BAA7A073}" presName="spaceRect" presStyleCnt="0"/>
      <dgm:spPr/>
    </dgm:pt>
    <dgm:pt modelId="{E80813E1-3EC0-4463-B562-D0D717D1DA4A}" type="pres">
      <dgm:prSet presAssocID="{562761F5-CC00-4B8A-839C-EA43BAA7A073}" presName="parTx" presStyleLbl="revTx" presStyleIdx="5" presStyleCnt="7">
        <dgm:presLayoutVars>
          <dgm:chMax val="0"/>
          <dgm:chPref val="0"/>
        </dgm:presLayoutVars>
      </dgm:prSet>
      <dgm:spPr/>
    </dgm:pt>
    <dgm:pt modelId="{5DA01F25-93C0-4263-B829-65AD2046A25A}" type="pres">
      <dgm:prSet presAssocID="{01DE799F-AF41-4CD9-B8DB-24EBD46F291A}" presName="sibTrans" presStyleCnt="0"/>
      <dgm:spPr/>
    </dgm:pt>
    <dgm:pt modelId="{23EF90AA-BAE7-4912-9CD7-7A7CECC4486E}" type="pres">
      <dgm:prSet presAssocID="{B698523F-7F09-48B4-8842-C44F9A6A5FE9}" presName="compNode" presStyleCnt="0"/>
      <dgm:spPr/>
    </dgm:pt>
    <dgm:pt modelId="{4746AEED-4BEB-41CA-ABFE-9F6ED22B3B03}" type="pres">
      <dgm:prSet presAssocID="{B698523F-7F09-48B4-8842-C44F9A6A5FE9}" presName="bgRect" presStyleLbl="bgShp" presStyleIdx="6" presStyleCnt="7"/>
      <dgm:spPr/>
    </dgm:pt>
    <dgm:pt modelId="{38D65725-ABD0-4537-9C66-042D52E4A6D5}" type="pres">
      <dgm:prSet presAssocID="{B698523F-7F09-48B4-8842-C44F9A6A5FE9}"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onfused Person"/>
        </a:ext>
      </dgm:extLst>
    </dgm:pt>
    <dgm:pt modelId="{453E8EBD-BF5C-4977-B3D6-8FB65A6E5A84}" type="pres">
      <dgm:prSet presAssocID="{B698523F-7F09-48B4-8842-C44F9A6A5FE9}" presName="spaceRect" presStyleCnt="0"/>
      <dgm:spPr/>
    </dgm:pt>
    <dgm:pt modelId="{0EC637DF-846D-4B4A-979A-2F062F99DA74}" type="pres">
      <dgm:prSet presAssocID="{B698523F-7F09-48B4-8842-C44F9A6A5FE9}" presName="parTx" presStyleLbl="revTx" presStyleIdx="6" presStyleCnt="7">
        <dgm:presLayoutVars>
          <dgm:chMax val="0"/>
          <dgm:chPref val="0"/>
        </dgm:presLayoutVars>
      </dgm:prSet>
      <dgm:spPr/>
    </dgm:pt>
  </dgm:ptLst>
  <dgm:cxnLst>
    <dgm:cxn modelId="{1AE84901-F0E1-49F3-91A9-0650A5DF2823}" srcId="{60DE89F9-B308-47D4-898C-FBE8DAE287A0}" destId="{96F8C0B3-6941-433A-97A3-CB12474892BF}" srcOrd="1" destOrd="0" parTransId="{2F0073EA-33F7-40EF-BB6F-569833031657}" sibTransId="{DEC002CF-54DD-45C9-9564-6AD1DA49A990}"/>
    <dgm:cxn modelId="{A965FB2B-DD3B-4D0E-9321-7B626B2DE752}" type="presOf" srcId="{60DE89F9-B308-47D4-898C-FBE8DAE287A0}" destId="{053AC658-2D9C-4362-86A1-4F0DF759E45C}" srcOrd="0" destOrd="0" presId="urn:microsoft.com/office/officeart/2018/2/layout/IconVerticalSolidList"/>
    <dgm:cxn modelId="{7234862C-010B-4650-916E-CA43A8BC3FF2}" type="presOf" srcId="{96F8C0B3-6941-433A-97A3-CB12474892BF}" destId="{6DF0F13C-33A4-4A19-9ABD-C97849531523}" srcOrd="0" destOrd="0" presId="urn:microsoft.com/office/officeart/2018/2/layout/IconVerticalSolidList"/>
    <dgm:cxn modelId="{98A5CC53-FA58-4F4A-BD1C-822CEEFC5878}" type="presOf" srcId="{B698523F-7F09-48B4-8842-C44F9A6A5FE9}" destId="{0EC637DF-846D-4B4A-979A-2F062F99DA74}" srcOrd="0" destOrd="0" presId="urn:microsoft.com/office/officeart/2018/2/layout/IconVerticalSolidList"/>
    <dgm:cxn modelId="{8BEE4666-58E6-49CD-AF36-80F82B435E29}" srcId="{60DE89F9-B308-47D4-898C-FBE8DAE287A0}" destId="{562761F5-CC00-4B8A-839C-EA43BAA7A073}" srcOrd="5" destOrd="0" parTransId="{653169D3-5D8E-465D-A053-07CD6023F7A6}" sibTransId="{01DE799F-AF41-4CD9-B8DB-24EBD46F291A}"/>
    <dgm:cxn modelId="{06BB6F81-852C-49D5-B0A7-F57B5401106F}" srcId="{60DE89F9-B308-47D4-898C-FBE8DAE287A0}" destId="{CAE25BA3-5818-4180-B7A3-1AB6641881FA}" srcOrd="2" destOrd="0" parTransId="{158F8377-0B82-4EF2-99DC-A895D90407E9}" sibTransId="{E161EBAC-B0FD-4BAC-918E-3BC2787CC805}"/>
    <dgm:cxn modelId="{ED009887-4CC1-425B-B192-5BC81B441E46}" type="presOf" srcId="{8C370084-2422-48F7-8EA3-98054DDCAFF6}" destId="{C8056715-2427-4C6D-9CCA-75A5328DC68A}" srcOrd="0" destOrd="0" presId="urn:microsoft.com/office/officeart/2018/2/layout/IconVerticalSolidList"/>
    <dgm:cxn modelId="{5CD7A3A8-744A-4416-83E7-DF5E463D2924}" srcId="{60DE89F9-B308-47D4-898C-FBE8DAE287A0}" destId="{6F324916-0C1A-48E0-A58C-2D1A0A63623D}" srcOrd="0" destOrd="0" parTransId="{358AD5A0-2926-456E-88F5-216CC65F21F7}" sibTransId="{6F4343A3-B0E0-48F9-BD51-3C5AC8D7EF9A}"/>
    <dgm:cxn modelId="{7A6BC9AF-BA81-4566-A8C2-C009C2729815}" type="presOf" srcId="{562761F5-CC00-4B8A-839C-EA43BAA7A073}" destId="{E80813E1-3EC0-4463-B562-D0D717D1DA4A}" srcOrd="0" destOrd="0" presId="urn:microsoft.com/office/officeart/2018/2/layout/IconVerticalSolidList"/>
    <dgm:cxn modelId="{2A4978C0-84FF-42C5-A02A-0C2B37B9BA3F}" type="presOf" srcId="{6F324916-0C1A-48E0-A58C-2D1A0A63623D}" destId="{11B20FBD-C382-4207-B588-525D488E531F}" srcOrd="0" destOrd="0" presId="urn:microsoft.com/office/officeart/2018/2/layout/IconVerticalSolidList"/>
    <dgm:cxn modelId="{91221BCE-93BF-4924-8F5B-0866C66794B8}" type="presOf" srcId="{CAE25BA3-5818-4180-B7A3-1AB6641881FA}" destId="{DDB547C0-5D3D-4098-966B-34F4BEC33150}" srcOrd="0" destOrd="0" presId="urn:microsoft.com/office/officeart/2018/2/layout/IconVerticalSolidList"/>
    <dgm:cxn modelId="{A29B9CD3-34AB-480E-BC27-3C7E389F5346}" srcId="{60DE89F9-B308-47D4-898C-FBE8DAE287A0}" destId="{6416CD6D-F477-4CCD-81B4-0A31A8E3121D}" srcOrd="3" destOrd="0" parTransId="{353F3C49-4AF6-465F-850F-AC8781E18BB0}" sibTransId="{483051EA-8F72-4B3E-92AE-A9263462F366}"/>
    <dgm:cxn modelId="{887756DA-9133-45A9-93C5-A93D0FC637E2}" srcId="{60DE89F9-B308-47D4-898C-FBE8DAE287A0}" destId="{8C370084-2422-48F7-8EA3-98054DDCAFF6}" srcOrd="4" destOrd="0" parTransId="{58DA4B1A-E715-4622-B54B-844152868AB6}" sibTransId="{3ACF41F7-B8AD-4ABC-91E3-851D7E883AFC}"/>
    <dgm:cxn modelId="{D7A9F7DA-56CE-4953-8F9E-0F02350B331A}" type="presOf" srcId="{6416CD6D-F477-4CCD-81B4-0A31A8E3121D}" destId="{C03EAC15-0EAB-4BB2-BB1A-DB0406505CAC}" srcOrd="0" destOrd="0" presId="urn:microsoft.com/office/officeart/2018/2/layout/IconVerticalSolidList"/>
    <dgm:cxn modelId="{220B19FA-5B79-4B7C-A8C4-1E3AC8FC24B7}" srcId="{60DE89F9-B308-47D4-898C-FBE8DAE287A0}" destId="{B698523F-7F09-48B4-8842-C44F9A6A5FE9}" srcOrd="6" destOrd="0" parTransId="{D4E2AF18-BEBB-43EE-B5B9-E304C25886CF}" sibTransId="{77B6295F-3B5C-4021-A82B-C8BDE6E00C59}"/>
    <dgm:cxn modelId="{58E8699A-A504-4116-9D04-E2D198E04CCB}" type="presParOf" srcId="{053AC658-2D9C-4362-86A1-4F0DF759E45C}" destId="{14BB7A4F-B46D-4A2E-AC09-2BB78E63199C}" srcOrd="0" destOrd="0" presId="urn:microsoft.com/office/officeart/2018/2/layout/IconVerticalSolidList"/>
    <dgm:cxn modelId="{8C8F1B12-040B-4BA9-82AE-8AC04FE40FD3}" type="presParOf" srcId="{14BB7A4F-B46D-4A2E-AC09-2BB78E63199C}" destId="{DC44399B-331A-46B0-86AA-EE99E9B88C38}" srcOrd="0" destOrd="0" presId="urn:microsoft.com/office/officeart/2018/2/layout/IconVerticalSolidList"/>
    <dgm:cxn modelId="{29DF0234-142F-4985-8EAD-E1F2D25766B1}" type="presParOf" srcId="{14BB7A4F-B46D-4A2E-AC09-2BB78E63199C}" destId="{A1705BC5-658A-4DAB-A66F-630643ABAF51}" srcOrd="1" destOrd="0" presId="urn:microsoft.com/office/officeart/2018/2/layout/IconVerticalSolidList"/>
    <dgm:cxn modelId="{48526D37-2B01-45D5-BE17-1C3FDEDF9F7C}" type="presParOf" srcId="{14BB7A4F-B46D-4A2E-AC09-2BB78E63199C}" destId="{24D94368-9DD2-45E1-B94C-B5F6F3F9EF04}" srcOrd="2" destOrd="0" presId="urn:microsoft.com/office/officeart/2018/2/layout/IconVerticalSolidList"/>
    <dgm:cxn modelId="{A1015EE8-3FD6-4C75-9693-AD6B548B5BCE}" type="presParOf" srcId="{14BB7A4F-B46D-4A2E-AC09-2BB78E63199C}" destId="{11B20FBD-C382-4207-B588-525D488E531F}" srcOrd="3" destOrd="0" presId="urn:microsoft.com/office/officeart/2018/2/layout/IconVerticalSolidList"/>
    <dgm:cxn modelId="{26A11AA4-E93C-4536-A806-D826C0303CCD}" type="presParOf" srcId="{053AC658-2D9C-4362-86A1-4F0DF759E45C}" destId="{84C1176D-ABA4-4932-A373-8B135060D2FF}" srcOrd="1" destOrd="0" presId="urn:microsoft.com/office/officeart/2018/2/layout/IconVerticalSolidList"/>
    <dgm:cxn modelId="{CDE41F44-25CC-4803-A6EC-7FB2DDACFA76}" type="presParOf" srcId="{053AC658-2D9C-4362-86A1-4F0DF759E45C}" destId="{81ECFC81-9D30-487C-8396-D2E4F33483D0}" srcOrd="2" destOrd="0" presId="urn:microsoft.com/office/officeart/2018/2/layout/IconVerticalSolidList"/>
    <dgm:cxn modelId="{D65E5204-EBB5-4201-A8D4-D6853A8ED75E}" type="presParOf" srcId="{81ECFC81-9D30-487C-8396-D2E4F33483D0}" destId="{B051BC14-6BA4-49C5-AFCE-54CCF89DA213}" srcOrd="0" destOrd="0" presId="urn:microsoft.com/office/officeart/2018/2/layout/IconVerticalSolidList"/>
    <dgm:cxn modelId="{29FD6AA6-8F66-4378-87DD-8B21348F712B}" type="presParOf" srcId="{81ECFC81-9D30-487C-8396-D2E4F33483D0}" destId="{F242A465-2FF1-4BA5-BBAB-93673D92D4AC}" srcOrd="1" destOrd="0" presId="urn:microsoft.com/office/officeart/2018/2/layout/IconVerticalSolidList"/>
    <dgm:cxn modelId="{1D812307-ADAB-4790-8324-3BA3CEACA31E}" type="presParOf" srcId="{81ECFC81-9D30-487C-8396-D2E4F33483D0}" destId="{1CE6E8D7-77D3-41A7-BEA3-7A18C7CC1E31}" srcOrd="2" destOrd="0" presId="urn:microsoft.com/office/officeart/2018/2/layout/IconVerticalSolidList"/>
    <dgm:cxn modelId="{B0C479D9-E59F-41C0-8F1F-6582E9E935CC}" type="presParOf" srcId="{81ECFC81-9D30-487C-8396-D2E4F33483D0}" destId="{6DF0F13C-33A4-4A19-9ABD-C97849531523}" srcOrd="3" destOrd="0" presId="urn:microsoft.com/office/officeart/2018/2/layout/IconVerticalSolidList"/>
    <dgm:cxn modelId="{F85E8E62-3187-42EB-9910-C25ED2CA562C}" type="presParOf" srcId="{053AC658-2D9C-4362-86A1-4F0DF759E45C}" destId="{C4A68771-06D6-4143-A4F5-DA610B44C9F6}" srcOrd="3" destOrd="0" presId="urn:microsoft.com/office/officeart/2018/2/layout/IconVerticalSolidList"/>
    <dgm:cxn modelId="{A6BD641C-6EE0-4BFE-AA86-AB9834FDB22D}" type="presParOf" srcId="{053AC658-2D9C-4362-86A1-4F0DF759E45C}" destId="{1E17E269-917F-412C-A505-23984AB08D8B}" srcOrd="4" destOrd="0" presId="urn:microsoft.com/office/officeart/2018/2/layout/IconVerticalSolidList"/>
    <dgm:cxn modelId="{36793928-5ABF-43C5-BD97-F16070C0A3B0}" type="presParOf" srcId="{1E17E269-917F-412C-A505-23984AB08D8B}" destId="{0EBB07D3-7CF2-4DEF-A37A-2757D8DEFF4A}" srcOrd="0" destOrd="0" presId="urn:microsoft.com/office/officeart/2018/2/layout/IconVerticalSolidList"/>
    <dgm:cxn modelId="{D691FBA9-73FC-4090-B63F-44B2ACA907BA}" type="presParOf" srcId="{1E17E269-917F-412C-A505-23984AB08D8B}" destId="{BCE56403-DB97-4299-A7F6-A2C9CE4B972B}" srcOrd="1" destOrd="0" presId="urn:microsoft.com/office/officeart/2018/2/layout/IconVerticalSolidList"/>
    <dgm:cxn modelId="{B166D8C8-DD58-4CB4-AD2B-AD14F45DF337}" type="presParOf" srcId="{1E17E269-917F-412C-A505-23984AB08D8B}" destId="{7FB72133-6792-4895-91BE-06A0B43EF206}" srcOrd="2" destOrd="0" presId="urn:microsoft.com/office/officeart/2018/2/layout/IconVerticalSolidList"/>
    <dgm:cxn modelId="{0067D260-5C72-4F14-9441-F3A3596CA8A4}" type="presParOf" srcId="{1E17E269-917F-412C-A505-23984AB08D8B}" destId="{DDB547C0-5D3D-4098-966B-34F4BEC33150}" srcOrd="3" destOrd="0" presId="urn:microsoft.com/office/officeart/2018/2/layout/IconVerticalSolidList"/>
    <dgm:cxn modelId="{1EE5D427-6B70-4E4D-B1E8-C66AC2033000}" type="presParOf" srcId="{053AC658-2D9C-4362-86A1-4F0DF759E45C}" destId="{39B0DEAF-FD41-4299-AA0B-BA8E098AD338}" srcOrd="5" destOrd="0" presId="urn:microsoft.com/office/officeart/2018/2/layout/IconVerticalSolidList"/>
    <dgm:cxn modelId="{6CAE1770-B841-4FC9-A271-4F105A5F63BE}" type="presParOf" srcId="{053AC658-2D9C-4362-86A1-4F0DF759E45C}" destId="{63339EAF-AC6D-4287-9665-3AFAED3DC3B8}" srcOrd="6" destOrd="0" presId="urn:microsoft.com/office/officeart/2018/2/layout/IconVerticalSolidList"/>
    <dgm:cxn modelId="{F86E6602-FFA7-4D8C-9E50-CB69F8CD69CE}" type="presParOf" srcId="{63339EAF-AC6D-4287-9665-3AFAED3DC3B8}" destId="{B74E7CBB-1D69-42CD-A4DC-1439A7B3C52F}" srcOrd="0" destOrd="0" presId="urn:microsoft.com/office/officeart/2018/2/layout/IconVerticalSolidList"/>
    <dgm:cxn modelId="{D226F94A-AE4F-49A1-B9A7-DA8F68882E4C}" type="presParOf" srcId="{63339EAF-AC6D-4287-9665-3AFAED3DC3B8}" destId="{3432A81F-12E9-4399-BCB5-1BE5F66BE075}" srcOrd="1" destOrd="0" presId="urn:microsoft.com/office/officeart/2018/2/layout/IconVerticalSolidList"/>
    <dgm:cxn modelId="{9455348F-96C4-4FA1-99FE-2AEC2AD68823}" type="presParOf" srcId="{63339EAF-AC6D-4287-9665-3AFAED3DC3B8}" destId="{B6722202-9EE3-4277-8F3F-311C26460494}" srcOrd="2" destOrd="0" presId="urn:microsoft.com/office/officeart/2018/2/layout/IconVerticalSolidList"/>
    <dgm:cxn modelId="{9EBBA002-CBA2-4F34-9891-F67C337CFE26}" type="presParOf" srcId="{63339EAF-AC6D-4287-9665-3AFAED3DC3B8}" destId="{C03EAC15-0EAB-4BB2-BB1A-DB0406505CAC}" srcOrd="3" destOrd="0" presId="urn:microsoft.com/office/officeart/2018/2/layout/IconVerticalSolidList"/>
    <dgm:cxn modelId="{8364F22B-ECB8-46AD-A2EA-F29F8FB10265}" type="presParOf" srcId="{053AC658-2D9C-4362-86A1-4F0DF759E45C}" destId="{794255C0-0C0A-4C95-9664-6BC31D4837E3}" srcOrd="7" destOrd="0" presId="urn:microsoft.com/office/officeart/2018/2/layout/IconVerticalSolidList"/>
    <dgm:cxn modelId="{6376FB23-8B46-4D15-A800-537F4E733482}" type="presParOf" srcId="{053AC658-2D9C-4362-86A1-4F0DF759E45C}" destId="{8B6B0F76-3E7F-4A8A-B6B1-51732177A3DC}" srcOrd="8" destOrd="0" presId="urn:microsoft.com/office/officeart/2018/2/layout/IconVerticalSolidList"/>
    <dgm:cxn modelId="{D855BCB8-9FD6-4257-A5F2-4FF0E312A2B6}" type="presParOf" srcId="{8B6B0F76-3E7F-4A8A-B6B1-51732177A3DC}" destId="{B0F49C42-6196-46F4-814D-5BCFCD0664C4}" srcOrd="0" destOrd="0" presId="urn:microsoft.com/office/officeart/2018/2/layout/IconVerticalSolidList"/>
    <dgm:cxn modelId="{E4D48101-35E9-48AE-9932-399E0064E5FF}" type="presParOf" srcId="{8B6B0F76-3E7F-4A8A-B6B1-51732177A3DC}" destId="{C4190DCD-26D3-4B66-8D91-65009BEB18B4}" srcOrd="1" destOrd="0" presId="urn:microsoft.com/office/officeart/2018/2/layout/IconVerticalSolidList"/>
    <dgm:cxn modelId="{866D8084-542F-4855-A66B-CE6983BB1AC7}" type="presParOf" srcId="{8B6B0F76-3E7F-4A8A-B6B1-51732177A3DC}" destId="{C412331F-1E04-4F09-A288-B07A139C7C1B}" srcOrd="2" destOrd="0" presId="urn:microsoft.com/office/officeart/2018/2/layout/IconVerticalSolidList"/>
    <dgm:cxn modelId="{9C3B4711-906B-4681-B89B-EB53F84EC104}" type="presParOf" srcId="{8B6B0F76-3E7F-4A8A-B6B1-51732177A3DC}" destId="{C8056715-2427-4C6D-9CCA-75A5328DC68A}" srcOrd="3" destOrd="0" presId="urn:microsoft.com/office/officeart/2018/2/layout/IconVerticalSolidList"/>
    <dgm:cxn modelId="{27DFD3B7-E6B6-420E-8BC6-BC08325E2B3A}" type="presParOf" srcId="{053AC658-2D9C-4362-86A1-4F0DF759E45C}" destId="{EA07BE61-4E0A-423B-A437-EEFD0857DB99}" srcOrd="9" destOrd="0" presId="urn:microsoft.com/office/officeart/2018/2/layout/IconVerticalSolidList"/>
    <dgm:cxn modelId="{22BE6024-3E6D-437B-9C8A-E44A4350E14F}" type="presParOf" srcId="{053AC658-2D9C-4362-86A1-4F0DF759E45C}" destId="{FABD4D23-4C19-4283-B53C-B0FC94CF8F31}" srcOrd="10" destOrd="0" presId="urn:microsoft.com/office/officeart/2018/2/layout/IconVerticalSolidList"/>
    <dgm:cxn modelId="{69649CCE-33EC-4326-9702-2A168C2D268E}" type="presParOf" srcId="{FABD4D23-4C19-4283-B53C-B0FC94CF8F31}" destId="{612ACB0C-4D0A-408A-AC09-45EC03B7E51B}" srcOrd="0" destOrd="0" presId="urn:microsoft.com/office/officeart/2018/2/layout/IconVerticalSolidList"/>
    <dgm:cxn modelId="{F688BBF2-A6A1-407B-B1A7-B59EDB88B417}" type="presParOf" srcId="{FABD4D23-4C19-4283-B53C-B0FC94CF8F31}" destId="{BCA077FC-FCA0-4FC5-B6E8-34FD7F4F5B95}" srcOrd="1" destOrd="0" presId="urn:microsoft.com/office/officeart/2018/2/layout/IconVerticalSolidList"/>
    <dgm:cxn modelId="{131D38DE-25E7-463A-9038-37E93FD2FAC4}" type="presParOf" srcId="{FABD4D23-4C19-4283-B53C-B0FC94CF8F31}" destId="{295DA500-6443-412D-B1F6-981BA778D97E}" srcOrd="2" destOrd="0" presId="urn:microsoft.com/office/officeart/2018/2/layout/IconVerticalSolidList"/>
    <dgm:cxn modelId="{3E6B9881-1597-4B9D-9E60-B35F68E55EDD}" type="presParOf" srcId="{FABD4D23-4C19-4283-B53C-B0FC94CF8F31}" destId="{E80813E1-3EC0-4463-B562-D0D717D1DA4A}" srcOrd="3" destOrd="0" presId="urn:microsoft.com/office/officeart/2018/2/layout/IconVerticalSolidList"/>
    <dgm:cxn modelId="{B773F764-8BAE-464B-8539-A8ED8133DCFA}" type="presParOf" srcId="{053AC658-2D9C-4362-86A1-4F0DF759E45C}" destId="{5DA01F25-93C0-4263-B829-65AD2046A25A}" srcOrd="11" destOrd="0" presId="urn:microsoft.com/office/officeart/2018/2/layout/IconVerticalSolidList"/>
    <dgm:cxn modelId="{0709BFB0-1EBE-45E7-8DD5-0ADF5886AD86}" type="presParOf" srcId="{053AC658-2D9C-4362-86A1-4F0DF759E45C}" destId="{23EF90AA-BAE7-4912-9CD7-7A7CECC4486E}" srcOrd="12" destOrd="0" presId="urn:microsoft.com/office/officeart/2018/2/layout/IconVerticalSolidList"/>
    <dgm:cxn modelId="{DE707F24-F6A2-4A55-87F1-E89CDB1F99E6}" type="presParOf" srcId="{23EF90AA-BAE7-4912-9CD7-7A7CECC4486E}" destId="{4746AEED-4BEB-41CA-ABFE-9F6ED22B3B03}" srcOrd="0" destOrd="0" presId="urn:microsoft.com/office/officeart/2018/2/layout/IconVerticalSolidList"/>
    <dgm:cxn modelId="{D8D7851B-DAE5-4C2D-BFD2-C1E109CC174B}" type="presParOf" srcId="{23EF90AA-BAE7-4912-9CD7-7A7CECC4486E}" destId="{38D65725-ABD0-4537-9C66-042D52E4A6D5}" srcOrd="1" destOrd="0" presId="urn:microsoft.com/office/officeart/2018/2/layout/IconVerticalSolidList"/>
    <dgm:cxn modelId="{9558D92D-E361-48D5-BA3C-99955602AD9A}" type="presParOf" srcId="{23EF90AA-BAE7-4912-9CD7-7A7CECC4486E}" destId="{453E8EBD-BF5C-4977-B3D6-8FB65A6E5A84}" srcOrd="2" destOrd="0" presId="urn:microsoft.com/office/officeart/2018/2/layout/IconVerticalSolidList"/>
    <dgm:cxn modelId="{6B267413-B305-4E79-B5FB-C8BF3B7B5AC1}" type="presParOf" srcId="{23EF90AA-BAE7-4912-9CD7-7A7CECC4486E}" destId="{0EC637DF-846D-4B4A-979A-2F062F99DA74}"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E1FDDD7-DBF4-4E28-8441-F2F913CF1D7E}"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F6286E50-D3BB-4670-A6C7-1FB2ACCB9375}">
      <dgm:prSet/>
      <dgm:spPr/>
      <dgm:t>
        <a:bodyPr/>
        <a:lstStyle/>
        <a:p>
          <a:r>
            <a:rPr lang="en-US" i="0"/>
            <a:t>What qualities do you want in a manager?</a:t>
          </a:r>
          <a:endParaRPr lang="en-US"/>
        </a:p>
      </dgm:t>
    </dgm:pt>
    <dgm:pt modelId="{8FF4309A-016C-405B-A986-3D421813E088}" type="parTrans" cxnId="{07616F98-E127-493C-87E5-5D9071071C55}">
      <dgm:prSet/>
      <dgm:spPr/>
      <dgm:t>
        <a:bodyPr/>
        <a:lstStyle/>
        <a:p>
          <a:endParaRPr lang="en-US"/>
        </a:p>
      </dgm:t>
    </dgm:pt>
    <dgm:pt modelId="{445AF9C8-BAF2-4648-8E1B-F7FB9390CD5F}" type="sibTrans" cxnId="{07616F98-E127-493C-87E5-5D9071071C55}">
      <dgm:prSet/>
      <dgm:spPr/>
      <dgm:t>
        <a:bodyPr/>
        <a:lstStyle/>
        <a:p>
          <a:endParaRPr lang="en-US"/>
        </a:p>
      </dgm:t>
    </dgm:pt>
    <dgm:pt modelId="{1BE558F8-44E3-4244-B481-D2DB6BBB34C4}">
      <dgm:prSet/>
      <dgm:spPr/>
      <dgm:t>
        <a:bodyPr/>
        <a:lstStyle/>
        <a:p>
          <a:r>
            <a:rPr lang="en-US"/>
            <a:t>Tell about a time you weren’t able to get your work done (in a day, in a week, in a month) and how you handled it.  </a:t>
          </a:r>
        </a:p>
      </dgm:t>
    </dgm:pt>
    <dgm:pt modelId="{4922DE5A-CE66-4662-BBC6-169007F141B9}" type="parTrans" cxnId="{0A121315-4E88-4A95-B7FB-2B4370D45DE7}">
      <dgm:prSet/>
      <dgm:spPr/>
      <dgm:t>
        <a:bodyPr/>
        <a:lstStyle/>
        <a:p>
          <a:endParaRPr lang="en-US"/>
        </a:p>
      </dgm:t>
    </dgm:pt>
    <dgm:pt modelId="{86A99D95-7DDD-4D3A-9BF4-9F372E4548BA}" type="sibTrans" cxnId="{0A121315-4E88-4A95-B7FB-2B4370D45DE7}">
      <dgm:prSet/>
      <dgm:spPr/>
      <dgm:t>
        <a:bodyPr/>
        <a:lstStyle/>
        <a:p>
          <a:endParaRPr lang="en-US"/>
        </a:p>
      </dgm:t>
    </dgm:pt>
    <dgm:pt modelId="{6F8C6185-7482-4FF8-92BD-6C37C14A2513}">
      <dgm:prSet/>
      <dgm:spPr/>
      <dgm:t>
        <a:bodyPr/>
        <a:lstStyle/>
        <a:p>
          <a:r>
            <a:rPr lang="en-US" i="0"/>
            <a:t>How do you handle conflict?</a:t>
          </a:r>
          <a:endParaRPr lang="en-US"/>
        </a:p>
      </dgm:t>
    </dgm:pt>
    <dgm:pt modelId="{BCD11EE8-B5FD-4243-9C11-FC9BEBFD552A}" type="parTrans" cxnId="{50705E9F-3FF5-4A0E-9A6A-796EA3894DBB}">
      <dgm:prSet/>
      <dgm:spPr/>
      <dgm:t>
        <a:bodyPr/>
        <a:lstStyle/>
        <a:p>
          <a:endParaRPr lang="en-US"/>
        </a:p>
      </dgm:t>
    </dgm:pt>
    <dgm:pt modelId="{2EB0B1AA-44E7-461D-8350-28C1B1AD3279}" type="sibTrans" cxnId="{50705E9F-3FF5-4A0E-9A6A-796EA3894DBB}">
      <dgm:prSet/>
      <dgm:spPr/>
      <dgm:t>
        <a:bodyPr/>
        <a:lstStyle/>
        <a:p>
          <a:endParaRPr lang="en-US"/>
        </a:p>
      </dgm:t>
    </dgm:pt>
    <dgm:pt modelId="{0BEB84F4-7AAF-403C-A5AD-CCA44712CFCF}">
      <dgm:prSet/>
      <dgm:spPr/>
      <dgm:t>
        <a:bodyPr/>
        <a:lstStyle/>
        <a:p>
          <a:r>
            <a:rPr lang="en-US" i="0"/>
            <a:t>How do you deal with failure?</a:t>
          </a:r>
          <a:endParaRPr lang="en-US"/>
        </a:p>
      </dgm:t>
    </dgm:pt>
    <dgm:pt modelId="{C5CF345C-4456-4C50-9C6C-FADC06B30999}" type="parTrans" cxnId="{A012277D-617A-42B7-A66C-68CD8AF13076}">
      <dgm:prSet/>
      <dgm:spPr/>
      <dgm:t>
        <a:bodyPr/>
        <a:lstStyle/>
        <a:p>
          <a:endParaRPr lang="en-US"/>
        </a:p>
      </dgm:t>
    </dgm:pt>
    <dgm:pt modelId="{AF092D87-BF22-4EBA-9873-A29A619E2CEF}" type="sibTrans" cxnId="{A012277D-617A-42B7-A66C-68CD8AF13076}">
      <dgm:prSet/>
      <dgm:spPr/>
      <dgm:t>
        <a:bodyPr/>
        <a:lstStyle/>
        <a:p>
          <a:endParaRPr lang="en-US"/>
        </a:p>
      </dgm:t>
    </dgm:pt>
    <dgm:pt modelId="{012ACDA6-DB0E-0944-BE27-C6F507A0B9A5}" type="pres">
      <dgm:prSet presAssocID="{FE1FDDD7-DBF4-4E28-8441-F2F913CF1D7E}" presName="linear" presStyleCnt="0">
        <dgm:presLayoutVars>
          <dgm:animLvl val="lvl"/>
          <dgm:resizeHandles val="exact"/>
        </dgm:presLayoutVars>
      </dgm:prSet>
      <dgm:spPr/>
    </dgm:pt>
    <dgm:pt modelId="{E9C7333E-9D63-1947-AF7E-5F0CF6166E11}" type="pres">
      <dgm:prSet presAssocID="{F6286E50-D3BB-4670-A6C7-1FB2ACCB9375}" presName="parentText" presStyleLbl="node1" presStyleIdx="0" presStyleCnt="4">
        <dgm:presLayoutVars>
          <dgm:chMax val="0"/>
          <dgm:bulletEnabled val="1"/>
        </dgm:presLayoutVars>
      </dgm:prSet>
      <dgm:spPr/>
    </dgm:pt>
    <dgm:pt modelId="{F25CC207-5ED5-AB48-84D0-8C42B5AF0F8C}" type="pres">
      <dgm:prSet presAssocID="{445AF9C8-BAF2-4648-8E1B-F7FB9390CD5F}" presName="spacer" presStyleCnt="0"/>
      <dgm:spPr/>
    </dgm:pt>
    <dgm:pt modelId="{0698DA82-33F1-874E-92BC-F2069AFAD91D}" type="pres">
      <dgm:prSet presAssocID="{1BE558F8-44E3-4244-B481-D2DB6BBB34C4}" presName="parentText" presStyleLbl="node1" presStyleIdx="1" presStyleCnt="4">
        <dgm:presLayoutVars>
          <dgm:chMax val="0"/>
          <dgm:bulletEnabled val="1"/>
        </dgm:presLayoutVars>
      </dgm:prSet>
      <dgm:spPr/>
    </dgm:pt>
    <dgm:pt modelId="{4C77FE1D-07E0-4B47-94E3-82329C725EB4}" type="pres">
      <dgm:prSet presAssocID="{86A99D95-7DDD-4D3A-9BF4-9F372E4548BA}" presName="spacer" presStyleCnt="0"/>
      <dgm:spPr/>
    </dgm:pt>
    <dgm:pt modelId="{75799569-FEB3-DD4A-95D4-FABA8E883A78}" type="pres">
      <dgm:prSet presAssocID="{6F8C6185-7482-4FF8-92BD-6C37C14A2513}" presName="parentText" presStyleLbl="node1" presStyleIdx="2" presStyleCnt="4">
        <dgm:presLayoutVars>
          <dgm:chMax val="0"/>
          <dgm:bulletEnabled val="1"/>
        </dgm:presLayoutVars>
      </dgm:prSet>
      <dgm:spPr/>
    </dgm:pt>
    <dgm:pt modelId="{57D56200-347B-344A-A20A-38CE34D29DB4}" type="pres">
      <dgm:prSet presAssocID="{2EB0B1AA-44E7-461D-8350-28C1B1AD3279}" presName="spacer" presStyleCnt="0"/>
      <dgm:spPr/>
    </dgm:pt>
    <dgm:pt modelId="{469C0A6A-25B4-984C-9AD6-76D10CF97307}" type="pres">
      <dgm:prSet presAssocID="{0BEB84F4-7AAF-403C-A5AD-CCA44712CFCF}" presName="parentText" presStyleLbl="node1" presStyleIdx="3" presStyleCnt="4">
        <dgm:presLayoutVars>
          <dgm:chMax val="0"/>
          <dgm:bulletEnabled val="1"/>
        </dgm:presLayoutVars>
      </dgm:prSet>
      <dgm:spPr/>
    </dgm:pt>
  </dgm:ptLst>
  <dgm:cxnLst>
    <dgm:cxn modelId="{0A121315-4E88-4A95-B7FB-2B4370D45DE7}" srcId="{FE1FDDD7-DBF4-4E28-8441-F2F913CF1D7E}" destId="{1BE558F8-44E3-4244-B481-D2DB6BBB34C4}" srcOrd="1" destOrd="0" parTransId="{4922DE5A-CE66-4662-BBC6-169007F141B9}" sibTransId="{86A99D95-7DDD-4D3A-9BF4-9F372E4548BA}"/>
    <dgm:cxn modelId="{971C9732-1363-8241-9C42-741441571202}" type="presOf" srcId="{1BE558F8-44E3-4244-B481-D2DB6BBB34C4}" destId="{0698DA82-33F1-874E-92BC-F2069AFAD91D}" srcOrd="0" destOrd="0" presId="urn:microsoft.com/office/officeart/2005/8/layout/vList2"/>
    <dgm:cxn modelId="{A012277D-617A-42B7-A66C-68CD8AF13076}" srcId="{FE1FDDD7-DBF4-4E28-8441-F2F913CF1D7E}" destId="{0BEB84F4-7AAF-403C-A5AD-CCA44712CFCF}" srcOrd="3" destOrd="0" parTransId="{C5CF345C-4456-4C50-9C6C-FADC06B30999}" sibTransId="{AF092D87-BF22-4EBA-9873-A29A619E2CEF}"/>
    <dgm:cxn modelId="{07616F98-E127-493C-87E5-5D9071071C55}" srcId="{FE1FDDD7-DBF4-4E28-8441-F2F913CF1D7E}" destId="{F6286E50-D3BB-4670-A6C7-1FB2ACCB9375}" srcOrd="0" destOrd="0" parTransId="{8FF4309A-016C-405B-A986-3D421813E088}" sibTransId="{445AF9C8-BAF2-4648-8E1B-F7FB9390CD5F}"/>
    <dgm:cxn modelId="{14B4129E-1C54-244A-8A66-07E8E47E1AEE}" type="presOf" srcId="{6F8C6185-7482-4FF8-92BD-6C37C14A2513}" destId="{75799569-FEB3-DD4A-95D4-FABA8E883A78}" srcOrd="0" destOrd="0" presId="urn:microsoft.com/office/officeart/2005/8/layout/vList2"/>
    <dgm:cxn modelId="{50705E9F-3FF5-4A0E-9A6A-796EA3894DBB}" srcId="{FE1FDDD7-DBF4-4E28-8441-F2F913CF1D7E}" destId="{6F8C6185-7482-4FF8-92BD-6C37C14A2513}" srcOrd="2" destOrd="0" parTransId="{BCD11EE8-B5FD-4243-9C11-FC9BEBFD552A}" sibTransId="{2EB0B1AA-44E7-461D-8350-28C1B1AD3279}"/>
    <dgm:cxn modelId="{E60C2BB4-60E8-864A-9E36-01C4C18E4DC0}" type="presOf" srcId="{F6286E50-D3BB-4670-A6C7-1FB2ACCB9375}" destId="{E9C7333E-9D63-1947-AF7E-5F0CF6166E11}" srcOrd="0" destOrd="0" presId="urn:microsoft.com/office/officeart/2005/8/layout/vList2"/>
    <dgm:cxn modelId="{03A861F0-3A71-EB43-93B4-98E8479A76A5}" type="presOf" srcId="{0BEB84F4-7AAF-403C-A5AD-CCA44712CFCF}" destId="{469C0A6A-25B4-984C-9AD6-76D10CF97307}" srcOrd="0" destOrd="0" presId="urn:microsoft.com/office/officeart/2005/8/layout/vList2"/>
    <dgm:cxn modelId="{1041EBF3-974F-B544-A139-BF650FA5236F}" type="presOf" srcId="{FE1FDDD7-DBF4-4E28-8441-F2F913CF1D7E}" destId="{012ACDA6-DB0E-0944-BE27-C6F507A0B9A5}" srcOrd="0" destOrd="0" presId="urn:microsoft.com/office/officeart/2005/8/layout/vList2"/>
    <dgm:cxn modelId="{6C14E774-6EDB-C740-833B-3CE67C22899F}" type="presParOf" srcId="{012ACDA6-DB0E-0944-BE27-C6F507A0B9A5}" destId="{E9C7333E-9D63-1947-AF7E-5F0CF6166E11}" srcOrd="0" destOrd="0" presId="urn:microsoft.com/office/officeart/2005/8/layout/vList2"/>
    <dgm:cxn modelId="{BC9648AE-4C54-EC4D-B708-3884C5BEED7F}" type="presParOf" srcId="{012ACDA6-DB0E-0944-BE27-C6F507A0B9A5}" destId="{F25CC207-5ED5-AB48-84D0-8C42B5AF0F8C}" srcOrd="1" destOrd="0" presId="urn:microsoft.com/office/officeart/2005/8/layout/vList2"/>
    <dgm:cxn modelId="{B9B01825-2F9D-D24B-B6EB-C920C85E2D92}" type="presParOf" srcId="{012ACDA6-DB0E-0944-BE27-C6F507A0B9A5}" destId="{0698DA82-33F1-874E-92BC-F2069AFAD91D}" srcOrd="2" destOrd="0" presId="urn:microsoft.com/office/officeart/2005/8/layout/vList2"/>
    <dgm:cxn modelId="{2CDCB4E2-1601-E248-85D8-FAF6EF96AFE7}" type="presParOf" srcId="{012ACDA6-DB0E-0944-BE27-C6F507A0B9A5}" destId="{4C77FE1D-07E0-4B47-94E3-82329C725EB4}" srcOrd="3" destOrd="0" presId="urn:microsoft.com/office/officeart/2005/8/layout/vList2"/>
    <dgm:cxn modelId="{FE24AA59-FE17-A741-A193-D9CFA62DCC37}" type="presParOf" srcId="{012ACDA6-DB0E-0944-BE27-C6F507A0B9A5}" destId="{75799569-FEB3-DD4A-95D4-FABA8E883A78}" srcOrd="4" destOrd="0" presId="urn:microsoft.com/office/officeart/2005/8/layout/vList2"/>
    <dgm:cxn modelId="{3F5AAB5D-9069-CF4E-A2CE-1ADFF39240A6}" type="presParOf" srcId="{012ACDA6-DB0E-0944-BE27-C6F507A0B9A5}" destId="{57D56200-347B-344A-A20A-38CE34D29DB4}" srcOrd="5" destOrd="0" presId="urn:microsoft.com/office/officeart/2005/8/layout/vList2"/>
    <dgm:cxn modelId="{88BFBC89-EAD6-7141-BC83-83188AACA3FA}" type="presParOf" srcId="{012ACDA6-DB0E-0944-BE27-C6F507A0B9A5}" destId="{469C0A6A-25B4-984C-9AD6-76D10CF9730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30A1E11-8E42-4D59-BCAB-0BEB234595F7}" type="doc">
      <dgm:prSet loTypeId="urn:microsoft.com/office/officeart/2016/7/layout/LinearBlockProcessNumbered" loCatId="process" qsTypeId="urn:microsoft.com/office/officeart/2005/8/quickstyle/simple2" qsCatId="simple" csTypeId="urn:microsoft.com/office/officeart/2005/8/colors/colorful1" csCatId="colorful"/>
      <dgm:spPr/>
      <dgm:t>
        <a:bodyPr/>
        <a:lstStyle/>
        <a:p>
          <a:endParaRPr lang="en-US"/>
        </a:p>
      </dgm:t>
    </dgm:pt>
    <dgm:pt modelId="{4E27870B-7BA9-49D2-B23F-4D88B18D2136}">
      <dgm:prSet/>
      <dgm:spPr/>
      <dgm:t>
        <a:bodyPr/>
        <a:lstStyle/>
        <a:p>
          <a:r>
            <a:rPr lang="en-US" i="0"/>
            <a:t>If you were a pizza delivery man, how would you benefit from scissors? (from Apple)</a:t>
          </a:r>
          <a:endParaRPr lang="en-US"/>
        </a:p>
      </dgm:t>
    </dgm:pt>
    <dgm:pt modelId="{1CE4EF4C-81EB-41E0-97AA-22B9A0354205}" type="parTrans" cxnId="{6756862F-A838-4565-AEE3-66079375CC86}">
      <dgm:prSet/>
      <dgm:spPr/>
      <dgm:t>
        <a:bodyPr/>
        <a:lstStyle/>
        <a:p>
          <a:endParaRPr lang="en-US"/>
        </a:p>
      </dgm:t>
    </dgm:pt>
    <dgm:pt modelId="{5370D135-83FA-4C83-97FC-528B31752712}" type="sibTrans" cxnId="{6756862F-A838-4565-AEE3-66079375CC86}">
      <dgm:prSet phldrT="01" phldr="0"/>
      <dgm:spPr/>
      <dgm:t>
        <a:bodyPr/>
        <a:lstStyle/>
        <a:p>
          <a:r>
            <a:rPr lang="en-US"/>
            <a:t>01</a:t>
          </a:r>
        </a:p>
      </dgm:t>
    </dgm:pt>
    <dgm:pt modelId="{0AEAAB2E-70F3-42FE-891C-2D8B9B7D83CD}">
      <dgm:prSet/>
      <dgm:spPr/>
      <dgm:t>
        <a:bodyPr/>
        <a:lstStyle/>
        <a:p>
          <a:r>
            <a:rPr lang="en-US" i="0"/>
            <a:t>If I gave you $40,000 to start a business, what would you start? (from HubSpot)</a:t>
          </a:r>
          <a:endParaRPr lang="en-US"/>
        </a:p>
      </dgm:t>
    </dgm:pt>
    <dgm:pt modelId="{619B4AAC-99CF-48C0-AD70-9A57E3A7AD86}" type="parTrans" cxnId="{C9A3B4DD-D65A-4F05-AA9A-0586C10BCFF0}">
      <dgm:prSet/>
      <dgm:spPr/>
      <dgm:t>
        <a:bodyPr/>
        <a:lstStyle/>
        <a:p>
          <a:endParaRPr lang="en-US"/>
        </a:p>
      </dgm:t>
    </dgm:pt>
    <dgm:pt modelId="{3EC30AB0-CB29-432D-BACB-6A783800EC44}" type="sibTrans" cxnId="{C9A3B4DD-D65A-4F05-AA9A-0586C10BCFF0}">
      <dgm:prSet phldrT="02" phldr="0"/>
      <dgm:spPr/>
      <dgm:t>
        <a:bodyPr/>
        <a:lstStyle/>
        <a:p>
          <a:r>
            <a:rPr lang="en-US"/>
            <a:t>02</a:t>
          </a:r>
        </a:p>
      </dgm:t>
    </dgm:pt>
    <dgm:pt modelId="{9753DC60-7A5E-46D4-A094-4555CBF81CBC}">
      <dgm:prSet/>
      <dgm:spPr/>
      <dgm:t>
        <a:bodyPr/>
        <a:lstStyle/>
        <a:p>
          <a:r>
            <a:rPr lang="en-US"/>
            <a:t>Why are manhole covers round? (From Google)</a:t>
          </a:r>
        </a:p>
      </dgm:t>
    </dgm:pt>
    <dgm:pt modelId="{589280C4-B5DE-4381-9BB3-AE06E8221F31}" type="parTrans" cxnId="{2379AEF4-7DCA-4366-BFCF-E475E4BE5438}">
      <dgm:prSet/>
      <dgm:spPr/>
      <dgm:t>
        <a:bodyPr/>
        <a:lstStyle/>
        <a:p>
          <a:endParaRPr lang="en-US"/>
        </a:p>
      </dgm:t>
    </dgm:pt>
    <dgm:pt modelId="{4D58DDA5-B94C-408D-817A-8F05117E9FD1}" type="sibTrans" cxnId="{2379AEF4-7DCA-4366-BFCF-E475E4BE5438}">
      <dgm:prSet phldrT="03" phldr="0"/>
      <dgm:spPr/>
      <dgm:t>
        <a:bodyPr/>
        <a:lstStyle/>
        <a:p>
          <a:r>
            <a:rPr lang="en-US"/>
            <a:t>03</a:t>
          </a:r>
        </a:p>
      </dgm:t>
    </dgm:pt>
    <dgm:pt modelId="{D5E9AD72-D7C9-4F3A-98FB-99424DC5C93F}">
      <dgm:prSet/>
      <dgm:spPr/>
      <dgm:t>
        <a:bodyPr/>
        <a:lstStyle/>
        <a:p>
          <a:r>
            <a:rPr lang="en-US"/>
            <a:t>Who is one person from history you would want to have dinner with? </a:t>
          </a:r>
          <a:br>
            <a:rPr lang="en-US"/>
          </a:br>
          <a:endParaRPr lang="en-US"/>
        </a:p>
      </dgm:t>
    </dgm:pt>
    <dgm:pt modelId="{A8278B64-1247-4CF6-AD36-55614EFD6C00}" type="parTrans" cxnId="{EE1522C1-3416-464B-BF26-71022E5BE865}">
      <dgm:prSet/>
      <dgm:spPr/>
      <dgm:t>
        <a:bodyPr/>
        <a:lstStyle/>
        <a:p>
          <a:endParaRPr lang="en-US"/>
        </a:p>
      </dgm:t>
    </dgm:pt>
    <dgm:pt modelId="{97ECDA76-A0CC-4EC4-B798-E14830EB5203}" type="sibTrans" cxnId="{EE1522C1-3416-464B-BF26-71022E5BE865}">
      <dgm:prSet phldrT="04" phldr="0"/>
      <dgm:spPr/>
      <dgm:t>
        <a:bodyPr/>
        <a:lstStyle/>
        <a:p>
          <a:r>
            <a:rPr lang="en-US"/>
            <a:t>04</a:t>
          </a:r>
        </a:p>
      </dgm:t>
    </dgm:pt>
    <dgm:pt modelId="{D39792FB-E7C5-554E-98FB-98F2309B7B09}" type="pres">
      <dgm:prSet presAssocID="{A30A1E11-8E42-4D59-BCAB-0BEB234595F7}" presName="Name0" presStyleCnt="0">
        <dgm:presLayoutVars>
          <dgm:animLvl val="lvl"/>
          <dgm:resizeHandles val="exact"/>
        </dgm:presLayoutVars>
      </dgm:prSet>
      <dgm:spPr/>
    </dgm:pt>
    <dgm:pt modelId="{097D1F4F-50D1-764A-8367-CB5A1DCA4F45}" type="pres">
      <dgm:prSet presAssocID="{4E27870B-7BA9-49D2-B23F-4D88B18D2136}" presName="compositeNode" presStyleCnt="0">
        <dgm:presLayoutVars>
          <dgm:bulletEnabled val="1"/>
        </dgm:presLayoutVars>
      </dgm:prSet>
      <dgm:spPr/>
    </dgm:pt>
    <dgm:pt modelId="{E318E0E2-C27E-EB40-8C14-2F0823F330B1}" type="pres">
      <dgm:prSet presAssocID="{4E27870B-7BA9-49D2-B23F-4D88B18D2136}" presName="bgRect" presStyleLbl="alignNode1" presStyleIdx="0" presStyleCnt="4"/>
      <dgm:spPr/>
    </dgm:pt>
    <dgm:pt modelId="{596BCF9E-8C4E-6644-AE28-CE7748EB56EA}" type="pres">
      <dgm:prSet presAssocID="{5370D135-83FA-4C83-97FC-528B31752712}" presName="sibTransNodeRect" presStyleLbl="alignNode1" presStyleIdx="0" presStyleCnt="4">
        <dgm:presLayoutVars>
          <dgm:chMax val="0"/>
          <dgm:bulletEnabled val="1"/>
        </dgm:presLayoutVars>
      </dgm:prSet>
      <dgm:spPr/>
    </dgm:pt>
    <dgm:pt modelId="{A6FE4792-DE70-F34A-8EED-17D75581997E}" type="pres">
      <dgm:prSet presAssocID="{4E27870B-7BA9-49D2-B23F-4D88B18D2136}" presName="nodeRect" presStyleLbl="alignNode1" presStyleIdx="0" presStyleCnt="4">
        <dgm:presLayoutVars>
          <dgm:bulletEnabled val="1"/>
        </dgm:presLayoutVars>
      </dgm:prSet>
      <dgm:spPr/>
    </dgm:pt>
    <dgm:pt modelId="{9E5EDCEF-13F4-4340-969F-AEAD70C2D6C0}" type="pres">
      <dgm:prSet presAssocID="{5370D135-83FA-4C83-97FC-528B31752712}" presName="sibTrans" presStyleCnt="0"/>
      <dgm:spPr/>
    </dgm:pt>
    <dgm:pt modelId="{6E51D556-A315-8C4D-B66D-3795AED55A87}" type="pres">
      <dgm:prSet presAssocID="{0AEAAB2E-70F3-42FE-891C-2D8B9B7D83CD}" presName="compositeNode" presStyleCnt="0">
        <dgm:presLayoutVars>
          <dgm:bulletEnabled val="1"/>
        </dgm:presLayoutVars>
      </dgm:prSet>
      <dgm:spPr/>
    </dgm:pt>
    <dgm:pt modelId="{E27FF1E4-47F3-8241-BD49-1E152D889623}" type="pres">
      <dgm:prSet presAssocID="{0AEAAB2E-70F3-42FE-891C-2D8B9B7D83CD}" presName="bgRect" presStyleLbl="alignNode1" presStyleIdx="1" presStyleCnt="4"/>
      <dgm:spPr/>
    </dgm:pt>
    <dgm:pt modelId="{E41DA315-FCED-2F46-A107-93DCCC9891A5}" type="pres">
      <dgm:prSet presAssocID="{3EC30AB0-CB29-432D-BACB-6A783800EC44}" presName="sibTransNodeRect" presStyleLbl="alignNode1" presStyleIdx="1" presStyleCnt="4">
        <dgm:presLayoutVars>
          <dgm:chMax val="0"/>
          <dgm:bulletEnabled val="1"/>
        </dgm:presLayoutVars>
      </dgm:prSet>
      <dgm:spPr/>
    </dgm:pt>
    <dgm:pt modelId="{5CB5A056-8C5D-5D4F-8204-CCA58E9AEECE}" type="pres">
      <dgm:prSet presAssocID="{0AEAAB2E-70F3-42FE-891C-2D8B9B7D83CD}" presName="nodeRect" presStyleLbl="alignNode1" presStyleIdx="1" presStyleCnt="4">
        <dgm:presLayoutVars>
          <dgm:bulletEnabled val="1"/>
        </dgm:presLayoutVars>
      </dgm:prSet>
      <dgm:spPr/>
    </dgm:pt>
    <dgm:pt modelId="{EF232B1B-4819-5F49-9280-07C6C2FF26EC}" type="pres">
      <dgm:prSet presAssocID="{3EC30AB0-CB29-432D-BACB-6A783800EC44}" presName="sibTrans" presStyleCnt="0"/>
      <dgm:spPr/>
    </dgm:pt>
    <dgm:pt modelId="{6309BE91-13F3-6E40-BE2A-5A4DEE7E75A8}" type="pres">
      <dgm:prSet presAssocID="{9753DC60-7A5E-46D4-A094-4555CBF81CBC}" presName="compositeNode" presStyleCnt="0">
        <dgm:presLayoutVars>
          <dgm:bulletEnabled val="1"/>
        </dgm:presLayoutVars>
      </dgm:prSet>
      <dgm:spPr/>
    </dgm:pt>
    <dgm:pt modelId="{D9A18212-9A80-CF48-AF0C-3BF25EB0BA73}" type="pres">
      <dgm:prSet presAssocID="{9753DC60-7A5E-46D4-A094-4555CBF81CBC}" presName="bgRect" presStyleLbl="alignNode1" presStyleIdx="2" presStyleCnt="4"/>
      <dgm:spPr/>
    </dgm:pt>
    <dgm:pt modelId="{5CF31F65-3E05-D244-B6F5-8BD5B4B40DCE}" type="pres">
      <dgm:prSet presAssocID="{4D58DDA5-B94C-408D-817A-8F05117E9FD1}" presName="sibTransNodeRect" presStyleLbl="alignNode1" presStyleIdx="2" presStyleCnt="4">
        <dgm:presLayoutVars>
          <dgm:chMax val="0"/>
          <dgm:bulletEnabled val="1"/>
        </dgm:presLayoutVars>
      </dgm:prSet>
      <dgm:spPr/>
    </dgm:pt>
    <dgm:pt modelId="{957190E5-6C1A-A844-B9EC-3254F8A74150}" type="pres">
      <dgm:prSet presAssocID="{9753DC60-7A5E-46D4-A094-4555CBF81CBC}" presName="nodeRect" presStyleLbl="alignNode1" presStyleIdx="2" presStyleCnt="4">
        <dgm:presLayoutVars>
          <dgm:bulletEnabled val="1"/>
        </dgm:presLayoutVars>
      </dgm:prSet>
      <dgm:spPr/>
    </dgm:pt>
    <dgm:pt modelId="{BA17BA67-63F9-8149-882B-6C2953F018E8}" type="pres">
      <dgm:prSet presAssocID="{4D58DDA5-B94C-408D-817A-8F05117E9FD1}" presName="sibTrans" presStyleCnt="0"/>
      <dgm:spPr/>
    </dgm:pt>
    <dgm:pt modelId="{F3E38090-B314-804F-9CC1-0DCD8ECA2B08}" type="pres">
      <dgm:prSet presAssocID="{D5E9AD72-D7C9-4F3A-98FB-99424DC5C93F}" presName="compositeNode" presStyleCnt="0">
        <dgm:presLayoutVars>
          <dgm:bulletEnabled val="1"/>
        </dgm:presLayoutVars>
      </dgm:prSet>
      <dgm:spPr/>
    </dgm:pt>
    <dgm:pt modelId="{57F44087-A94E-A842-ADF2-D90D4145A77B}" type="pres">
      <dgm:prSet presAssocID="{D5E9AD72-D7C9-4F3A-98FB-99424DC5C93F}" presName="bgRect" presStyleLbl="alignNode1" presStyleIdx="3" presStyleCnt="4"/>
      <dgm:spPr/>
    </dgm:pt>
    <dgm:pt modelId="{FF4F4EFB-0CD3-7D42-A33F-0C19A2382753}" type="pres">
      <dgm:prSet presAssocID="{97ECDA76-A0CC-4EC4-B798-E14830EB5203}" presName="sibTransNodeRect" presStyleLbl="alignNode1" presStyleIdx="3" presStyleCnt="4">
        <dgm:presLayoutVars>
          <dgm:chMax val="0"/>
          <dgm:bulletEnabled val="1"/>
        </dgm:presLayoutVars>
      </dgm:prSet>
      <dgm:spPr/>
    </dgm:pt>
    <dgm:pt modelId="{BD82AF27-623A-CE47-B4BD-49B8483F82E2}" type="pres">
      <dgm:prSet presAssocID="{D5E9AD72-D7C9-4F3A-98FB-99424DC5C93F}" presName="nodeRect" presStyleLbl="alignNode1" presStyleIdx="3" presStyleCnt="4">
        <dgm:presLayoutVars>
          <dgm:bulletEnabled val="1"/>
        </dgm:presLayoutVars>
      </dgm:prSet>
      <dgm:spPr/>
    </dgm:pt>
  </dgm:ptLst>
  <dgm:cxnLst>
    <dgm:cxn modelId="{6756862F-A838-4565-AEE3-66079375CC86}" srcId="{A30A1E11-8E42-4D59-BCAB-0BEB234595F7}" destId="{4E27870B-7BA9-49D2-B23F-4D88B18D2136}" srcOrd="0" destOrd="0" parTransId="{1CE4EF4C-81EB-41E0-97AA-22B9A0354205}" sibTransId="{5370D135-83FA-4C83-97FC-528B31752712}"/>
    <dgm:cxn modelId="{6D40463D-C1C5-F54B-84FA-557F40F60D7F}" type="presOf" srcId="{9753DC60-7A5E-46D4-A094-4555CBF81CBC}" destId="{957190E5-6C1A-A844-B9EC-3254F8A74150}" srcOrd="1" destOrd="0" presId="urn:microsoft.com/office/officeart/2016/7/layout/LinearBlockProcessNumbered"/>
    <dgm:cxn modelId="{C1C1236C-9499-7349-8A62-1B1747E49425}" type="presOf" srcId="{97ECDA76-A0CC-4EC4-B798-E14830EB5203}" destId="{FF4F4EFB-0CD3-7D42-A33F-0C19A2382753}" srcOrd="0" destOrd="0" presId="urn:microsoft.com/office/officeart/2016/7/layout/LinearBlockProcessNumbered"/>
    <dgm:cxn modelId="{533D266C-469B-A446-8596-499A7A825463}" type="presOf" srcId="{A30A1E11-8E42-4D59-BCAB-0BEB234595F7}" destId="{D39792FB-E7C5-554E-98FB-98F2309B7B09}" srcOrd="0" destOrd="0" presId="urn:microsoft.com/office/officeart/2016/7/layout/LinearBlockProcessNumbered"/>
    <dgm:cxn modelId="{F39F7778-9C54-2C42-A8DD-D5A0F11A9ECA}" type="presOf" srcId="{4E27870B-7BA9-49D2-B23F-4D88B18D2136}" destId="{E318E0E2-C27E-EB40-8C14-2F0823F330B1}" srcOrd="0" destOrd="0" presId="urn:microsoft.com/office/officeart/2016/7/layout/LinearBlockProcessNumbered"/>
    <dgm:cxn modelId="{961C668D-2A9E-7948-9DF6-1308B8C99D32}" type="presOf" srcId="{D5E9AD72-D7C9-4F3A-98FB-99424DC5C93F}" destId="{57F44087-A94E-A842-ADF2-D90D4145A77B}" srcOrd="0" destOrd="0" presId="urn:microsoft.com/office/officeart/2016/7/layout/LinearBlockProcessNumbered"/>
    <dgm:cxn modelId="{A83FEA99-E5A1-4946-95DA-E4833DB6B7F8}" type="presOf" srcId="{9753DC60-7A5E-46D4-A094-4555CBF81CBC}" destId="{D9A18212-9A80-CF48-AF0C-3BF25EB0BA73}" srcOrd="0" destOrd="0" presId="urn:microsoft.com/office/officeart/2016/7/layout/LinearBlockProcessNumbered"/>
    <dgm:cxn modelId="{6BD288AC-C3F4-E04B-9D76-1001D5FF6BE8}" type="presOf" srcId="{3EC30AB0-CB29-432D-BACB-6A783800EC44}" destId="{E41DA315-FCED-2F46-A107-93DCCC9891A5}" srcOrd="0" destOrd="0" presId="urn:microsoft.com/office/officeart/2016/7/layout/LinearBlockProcessNumbered"/>
    <dgm:cxn modelId="{EE54CCB5-4B73-1844-B598-175F7D8682A5}" type="presOf" srcId="{4D58DDA5-B94C-408D-817A-8F05117E9FD1}" destId="{5CF31F65-3E05-D244-B6F5-8BD5B4B40DCE}" srcOrd="0" destOrd="0" presId="urn:microsoft.com/office/officeart/2016/7/layout/LinearBlockProcessNumbered"/>
    <dgm:cxn modelId="{0A33BFB8-E338-2F49-A59D-F252C726EBD8}" type="presOf" srcId="{5370D135-83FA-4C83-97FC-528B31752712}" destId="{596BCF9E-8C4E-6644-AE28-CE7748EB56EA}" srcOrd="0" destOrd="0" presId="urn:microsoft.com/office/officeart/2016/7/layout/LinearBlockProcessNumbered"/>
    <dgm:cxn modelId="{B9272BB9-12B3-8D41-A72F-AB8BBA355DA1}" type="presOf" srcId="{0AEAAB2E-70F3-42FE-891C-2D8B9B7D83CD}" destId="{E27FF1E4-47F3-8241-BD49-1E152D889623}" srcOrd="0" destOrd="0" presId="urn:microsoft.com/office/officeart/2016/7/layout/LinearBlockProcessNumbered"/>
    <dgm:cxn modelId="{FB7891C0-33CE-ED43-95AE-BC85CE059894}" type="presOf" srcId="{0AEAAB2E-70F3-42FE-891C-2D8B9B7D83CD}" destId="{5CB5A056-8C5D-5D4F-8204-CCA58E9AEECE}" srcOrd="1" destOrd="0" presId="urn:microsoft.com/office/officeart/2016/7/layout/LinearBlockProcessNumbered"/>
    <dgm:cxn modelId="{EE1522C1-3416-464B-BF26-71022E5BE865}" srcId="{A30A1E11-8E42-4D59-BCAB-0BEB234595F7}" destId="{D5E9AD72-D7C9-4F3A-98FB-99424DC5C93F}" srcOrd="3" destOrd="0" parTransId="{A8278B64-1247-4CF6-AD36-55614EFD6C00}" sibTransId="{97ECDA76-A0CC-4EC4-B798-E14830EB5203}"/>
    <dgm:cxn modelId="{654DAED5-032D-594B-8756-7DD26EF3AC40}" type="presOf" srcId="{4E27870B-7BA9-49D2-B23F-4D88B18D2136}" destId="{A6FE4792-DE70-F34A-8EED-17D75581997E}" srcOrd="1" destOrd="0" presId="urn:microsoft.com/office/officeart/2016/7/layout/LinearBlockProcessNumbered"/>
    <dgm:cxn modelId="{C9A3B4DD-D65A-4F05-AA9A-0586C10BCFF0}" srcId="{A30A1E11-8E42-4D59-BCAB-0BEB234595F7}" destId="{0AEAAB2E-70F3-42FE-891C-2D8B9B7D83CD}" srcOrd="1" destOrd="0" parTransId="{619B4AAC-99CF-48C0-AD70-9A57E3A7AD86}" sibTransId="{3EC30AB0-CB29-432D-BACB-6A783800EC44}"/>
    <dgm:cxn modelId="{0AB8B0EE-EBED-CC4C-9C7C-1B0587DA641B}" type="presOf" srcId="{D5E9AD72-D7C9-4F3A-98FB-99424DC5C93F}" destId="{BD82AF27-623A-CE47-B4BD-49B8483F82E2}" srcOrd="1" destOrd="0" presId="urn:microsoft.com/office/officeart/2016/7/layout/LinearBlockProcessNumbered"/>
    <dgm:cxn modelId="{2379AEF4-7DCA-4366-BFCF-E475E4BE5438}" srcId="{A30A1E11-8E42-4D59-BCAB-0BEB234595F7}" destId="{9753DC60-7A5E-46D4-A094-4555CBF81CBC}" srcOrd="2" destOrd="0" parTransId="{589280C4-B5DE-4381-9BB3-AE06E8221F31}" sibTransId="{4D58DDA5-B94C-408D-817A-8F05117E9FD1}"/>
    <dgm:cxn modelId="{D64813EC-BA51-E440-BEA6-0CC47372A1F9}" type="presParOf" srcId="{D39792FB-E7C5-554E-98FB-98F2309B7B09}" destId="{097D1F4F-50D1-764A-8367-CB5A1DCA4F45}" srcOrd="0" destOrd="0" presId="urn:microsoft.com/office/officeart/2016/7/layout/LinearBlockProcessNumbered"/>
    <dgm:cxn modelId="{EB15101B-A1ED-ED42-8731-C93D37B24037}" type="presParOf" srcId="{097D1F4F-50D1-764A-8367-CB5A1DCA4F45}" destId="{E318E0E2-C27E-EB40-8C14-2F0823F330B1}" srcOrd="0" destOrd="0" presId="urn:microsoft.com/office/officeart/2016/7/layout/LinearBlockProcessNumbered"/>
    <dgm:cxn modelId="{4F4AE197-2C32-C544-8E04-2369C9570407}" type="presParOf" srcId="{097D1F4F-50D1-764A-8367-CB5A1DCA4F45}" destId="{596BCF9E-8C4E-6644-AE28-CE7748EB56EA}" srcOrd="1" destOrd="0" presId="urn:microsoft.com/office/officeart/2016/7/layout/LinearBlockProcessNumbered"/>
    <dgm:cxn modelId="{5D47ADD8-D2B6-E54E-B59E-D458E1B0DBAF}" type="presParOf" srcId="{097D1F4F-50D1-764A-8367-CB5A1DCA4F45}" destId="{A6FE4792-DE70-F34A-8EED-17D75581997E}" srcOrd="2" destOrd="0" presId="urn:microsoft.com/office/officeart/2016/7/layout/LinearBlockProcessNumbered"/>
    <dgm:cxn modelId="{CB8697C6-23F9-F447-B262-582E77835345}" type="presParOf" srcId="{D39792FB-E7C5-554E-98FB-98F2309B7B09}" destId="{9E5EDCEF-13F4-4340-969F-AEAD70C2D6C0}" srcOrd="1" destOrd="0" presId="urn:microsoft.com/office/officeart/2016/7/layout/LinearBlockProcessNumbered"/>
    <dgm:cxn modelId="{485AB2F0-DD4A-4A46-9B07-94C73F4E7DD4}" type="presParOf" srcId="{D39792FB-E7C5-554E-98FB-98F2309B7B09}" destId="{6E51D556-A315-8C4D-B66D-3795AED55A87}" srcOrd="2" destOrd="0" presId="urn:microsoft.com/office/officeart/2016/7/layout/LinearBlockProcessNumbered"/>
    <dgm:cxn modelId="{14CB91CE-1488-C44C-9857-C193B4C45E13}" type="presParOf" srcId="{6E51D556-A315-8C4D-B66D-3795AED55A87}" destId="{E27FF1E4-47F3-8241-BD49-1E152D889623}" srcOrd="0" destOrd="0" presId="urn:microsoft.com/office/officeart/2016/7/layout/LinearBlockProcessNumbered"/>
    <dgm:cxn modelId="{08058B68-9588-3A41-A175-885E864EEB23}" type="presParOf" srcId="{6E51D556-A315-8C4D-B66D-3795AED55A87}" destId="{E41DA315-FCED-2F46-A107-93DCCC9891A5}" srcOrd="1" destOrd="0" presId="urn:microsoft.com/office/officeart/2016/7/layout/LinearBlockProcessNumbered"/>
    <dgm:cxn modelId="{801DB3EF-26CE-5941-A73C-4D988C1330DB}" type="presParOf" srcId="{6E51D556-A315-8C4D-B66D-3795AED55A87}" destId="{5CB5A056-8C5D-5D4F-8204-CCA58E9AEECE}" srcOrd="2" destOrd="0" presId="urn:microsoft.com/office/officeart/2016/7/layout/LinearBlockProcessNumbered"/>
    <dgm:cxn modelId="{BE0C7779-A704-3542-824E-CD8742A2D203}" type="presParOf" srcId="{D39792FB-E7C5-554E-98FB-98F2309B7B09}" destId="{EF232B1B-4819-5F49-9280-07C6C2FF26EC}" srcOrd="3" destOrd="0" presId="urn:microsoft.com/office/officeart/2016/7/layout/LinearBlockProcessNumbered"/>
    <dgm:cxn modelId="{0146D54C-C435-3E40-9AA2-FDE32DBEB942}" type="presParOf" srcId="{D39792FB-E7C5-554E-98FB-98F2309B7B09}" destId="{6309BE91-13F3-6E40-BE2A-5A4DEE7E75A8}" srcOrd="4" destOrd="0" presId="urn:microsoft.com/office/officeart/2016/7/layout/LinearBlockProcessNumbered"/>
    <dgm:cxn modelId="{2EAF7FC2-0B8F-3541-BA45-3E8F6A578970}" type="presParOf" srcId="{6309BE91-13F3-6E40-BE2A-5A4DEE7E75A8}" destId="{D9A18212-9A80-CF48-AF0C-3BF25EB0BA73}" srcOrd="0" destOrd="0" presId="urn:microsoft.com/office/officeart/2016/7/layout/LinearBlockProcessNumbered"/>
    <dgm:cxn modelId="{15867B5B-0037-264C-A24E-01E7458A13CF}" type="presParOf" srcId="{6309BE91-13F3-6E40-BE2A-5A4DEE7E75A8}" destId="{5CF31F65-3E05-D244-B6F5-8BD5B4B40DCE}" srcOrd="1" destOrd="0" presId="urn:microsoft.com/office/officeart/2016/7/layout/LinearBlockProcessNumbered"/>
    <dgm:cxn modelId="{1C223820-DEB6-6348-976F-3CA23D5F8215}" type="presParOf" srcId="{6309BE91-13F3-6E40-BE2A-5A4DEE7E75A8}" destId="{957190E5-6C1A-A844-B9EC-3254F8A74150}" srcOrd="2" destOrd="0" presId="urn:microsoft.com/office/officeart/2016/7/layout/LinearBlockProcessNumbered"/>
    <dgm:cxn modelId="{626F2530-3923-A54E-9B52-0704454E78EE}" type="presParOf" srcId="{D39792FB-E7C5-554E-98FB-98F2309B7B09}" destId="{BA17BA67-63F9-8149-882B-6C2953F018E8}" srcOrd="5" destOrd="0" presId="urn:microsoft.com/office/officeart/2016/7/layout/LinearBlockProcessNumbered"/>
    <dgm:cxn modelId="{4FCB4F04-22D9-7C4A-8B74-24F5322C6485}" type="presParOf" srcId="{D39792FB-E7C5-554E-98FB-98F2309B7B09}" destId="{F3E38090-B314-804F-9CC1-0DCD8ECA2B08}" srcOrd="6" destOrd="0" presId="urn:microsoft.com/office/officeart/2016/7/layout/LinearBlockProcessNumbered"/>
    <dgm:cxn modelId="{CA0AE0C6-DBFE-9044-9815-1738F79D74E7}" type="presParOf" srcId="{F3E38090-B314-804F-9CC1-0DCD8ECA2B08}" destId="{57F44087-A94E-A842-ADF2-D90D4145A77B}" srcOrd="0" destOrd="0" presId="urn:microsoft.com/office/officeart/2016/7/layout/LinearBlockProcessNumbered"/>
    <dgm:cxn modelId="{24A7AB8F-DC41-2B46-8351-D48EFB1E2EA7}" type="presParOf" srcId="{F3E38090-B314-804F-9CC1-0DCD8ECA2B08}" destId="{FF4F4EFB-0CD3-7D42-A33F-0C19A2382753}" srcOrd="1" destOrd="0" presId="urn:microsoft.com/office/officeart/2016/7/layout/LinearBlockProcessNumbered"/>
    <dgm:cxn modelId="{D998A94F-673D-AE48-B63C-667DE913EF53}" type="presParOf" srcId="{F3E38090-B314-804F-9CC1-0DCD8ECA2B08}" destId="{BD82AF27-623A-CE47-B4BD-49B8483F82E2}"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93EAE9C-A4A2-44C2-8C31-EAF8D33E995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BF6A8AA-0542-4235-89C6-F7CA92D15185}">
      <dgm:prSet/>
      <dgm:spPr/>
      <dgm:t>
        <a:bodyPr/>
        <a:lstStyle/>
        <a:p>
          <a:r>
            <a:rPr lang="en-US"/>
            <a:t>Asking questions back is incredibly important; oftentimes searches don’t have an ideal candidate in mind, and are testing the waters to see what is available.   </a:t>
          </a:r>
        </a:p>
      </dgm:t>
    </dgm:pt>
    <dgm:pt modelId="{1D7926B5-E573-459B-89FC-44BD4DC72090}" type="parTrans" cxnId="{F8F9DC10-2DF3-4355-8573-F4A55560F3FA}">
      <dgm:prSet/>
      <dgm:spPr/>
      <dgm:t>
        <a:bodyPr/>
        <a:lstStyle/>
        <a:p>
          <a:endParaRPr lang="en-US"/>
        </a:p>
      </dgm:t>
    </dgm:pt>
    <dgm:pt modelId="{F3FA0D6D-CA22-4E22-ACE2-67F0B99F5759}" type="sibTrans" cxnId="{F8F9DC10-2DF3-4355-8573-F4A55560F3FA}">
      <dgm:prSet/>
      <dgm:spPr/>
      <dgm:t>
        <a:bodyPr/>
        <a:lstStyle/>
        <a:p>
          <a:endParaRPr lang="en-US"/>
        </a:p>
      </dgm:t>
    </dgm:pt>
    <dgm:pt modelId="{BE2B948F-1308-41B0-88E0-CF7FBF563AB9}">
      <dgm:prSet/>
      <dgm:spPr/>
      <dgm:t>
        <a:bodyPr/>
        <a:lstStyle/>
        <a:p>
          <a:r>
            <a:rPr lang="en-US"/>
            <a:t>Other times they have a very specific individual in mind and the interview is theater, but those are worthwhile experiences as well.</a:t>
          </a:r>
        </a:p>
      </dgm:t>
    </dgm:pt>
    <dgm:pt modelId="{9CDB34AF-92E5-4E48-8527-56515FAB9172}" type="parTrans" cxnId="{1CED5FEB-D080-48ED-B64C-F6E22E8537A5}">
      <dgm:prSet/>
      <dgm:spPr/>
      <dgm:t>
        <a:bodyPr/>
        <a:lstStyle/>
        <a:p>
          <a:endParaRPr lang="en-US"/>
        </a:p>
      </dgm:t>
    </dgm:pt>
    <dgm:pt modelId="{2B0E71CB-6E2A-40A5-B88E-7A0C6285EF18}" type="sibTrans" cxnId="{1CED5FEB-D080-48ED-B64C-F6E22E8537A5}">
      <dgm:prSet/>
      <dgm:spPr/>
      <dgm:t>
        <a:bodyPr/>
        <a:lstStyle/>
        <a:p>
          <a:endParaRPr lang="en-US"/>
        </a:p>
      </dgm:t>
    </dgm:pt>
    <dgm:pt modelId="{3CD15533-4E3F-42C7-8015-EB3D963577BD}">
      <dgm:prSet/>
      <dgm:spPr/>
      <dgm:t>
        <a:bodyPr/>
        <a:lstStyle/>
        <a:p>
          <a:r>
            <a:rPr lang="en-US"/>
            <a:t>Interviewing is a muscle—the more you do it, the better you get at it.  Also, interviews are a terrible way to choose candidates.  </a:t>
          </a:r>
        </a:p>
      </dgm:t>
    </dgm:pt>
    <dgm:pt modelId="{0A652EEC-77C1-4402-9B38-42AF12CAA365}" type="parTrans" cxnId="{7271F89C-A075-47A3-B765-1D7E7AD646E2}">
      <dgm:prSet/>
      <dgm:spPr/>
      <dgm:t>
        <a:bodyPr/>
        <a:lstStyle/>
        <a:p>
          <a:endParaRPr lang="en-US"/>
        </a:p>
      </dgm:t>
    </dgm:pt>
    <dgm:pt modelId="{CDF6CE19-6F17-4102-9625-3AEF35BE4C07}" type="sibTrans" cxnId="{7271F89C-A075-47A3-B765-1D7E7AD646E2}">
      <dgm:prSet/>
      <dgm:spPr/>
      <dgm:t>
        <a:bodyPr/>
        <a:lstStyle/>
        <a:p>
          <a:endParaRPr lang="en-US"/>
        </a:p>
      </dgm:t>
    </dgm:pt>
    <dgm:pt modelId="{FFDA7527-DDB0-499D-B739-02D0C9524D2A}" type="pres">
      <dgm:prSet presAssocID="{293EAE9C-A4A2-44C2-8C31-EAF8D33E9950}" presName="root" presStyleCnt="0">
        <dgm:presLayoutVars>
          <dgm:dir/>
          <dgm:resizeHandles val="exact"/>
        </dgm:presLayoutVars>
      </dgm:prSet>
      <dgm:spPr/>
    </dgm:pt>
    <dgm:pt modelId="{9EA2DA86-E249-476C-BFEA-2314625B7805}" type="pres">
      <dgm:prSet presAssocID="{EBF6A8AA-0542-4235-89C6-F7CA92D15185}" presName="compNode" presStyleCnt="0"/>
      <dgm:spPr/>
    </dgm:pt>
    <dgm:pt modelId="{A4F8D835-54F6-4669-87C9-2B18BB33A37F}" type="pres">
      <dgm:prSet presAssocID="{EBF6A8AA-0542-4235-89C6-F7CA92D15185}" presName="bgRect" presStyleLbl="bgShp" presStyleIdx="0" presStyleCnt="3"/>
      <dgm:spPr/>
    </dgm:pt>
    <dgm:pt modelId="{3D530FAC-FF93-409F-A391-15CB089CB943}" type="pres">
      <dgm:prSet presAssocID="{EBF6A8AA-0542-4235-89C6-F7CA92D1518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 mark"/>
        </a:ext>
      </dgm:extLst>
    </dgm:pt>
    <dgm:pt modelId="{FA83011C-E30E-46AB-B106-6EAFA21C20E4}" type="pres">
      <dgm:prSet presAssocID="{EBF6A8AA-0542-4235-89C6-F7CA92D15185}" presName="spaceRect" presStyleCnt="0"/>
      <dgm:spPr/>
    </dgm:pt>
    <dgm:pt modelId="{E1D72910-B32D-4281-B2DD-05B6C1237B1B}" type="pres">
      <dgm:prSet presAssocID="{EBF6A8AA-0542-4235-89C6-F7CA92D15185}" presName="parTx" presStyleLbl="revTx" presStyleIdx="0" presStyleCnt="3">
        <dgm:presLayoutVars>
          <dgm:chMax val="0"/>
          <dgm:chPref val="0"/>
        </dgm:presLayoutVars>
      </dgm:prSet>
      <dgm:spPr/>
    </dgm:pt>
    <dgm:pt modelId="{FCD23916-A801-45F9-BA94-E372E05771E8}" type="pres">
      <dgm:prSet presAssocID="{F3FA0D6D-CA22-4E22-ACE2-67F0B99F5759}" presName="sibTrans" presStyleCnt="0"/>
      <dgm:spPr/>
    </dgm:pt>
    <dgm:pt modelId="{95E4719C-6EC9-4A65-8C4E-F9C2EF9844A1}" type="pres">
      <dgm:prSet presAssocID="{BE2B948F-1308-41B0-88E0-CF7FBF563AB9}" presName="compNode" presStyleCnt="0"/>
      <dgm:spPr/>
    </dgm:pt>
    <dgm:pt modelId="{8995BEAF-8BA1-4306-A085-B614BDDE9BE5}" type="pres">
      <dgm:prSet presAssocID="{BE2B948F-1308-41B0-88E0-CF7FBF563AB9}" presName="bgRect" presStyleLbl="bgShp" presStyleIdx="1" presStyleCnt="3"/>
      <dgm:spPr/>
    </dgm:pt>
    <dgm:pt modelId="{7A80C036-01A4-45CC-8721-6C146CE5E4EC}" type="pres">
      <dgm:prSet presAssocID="{BE2B948F-1308-41B0-88E0-CF7FBF563AB9}"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812EC6A0-731E-4DF0-8F04-12C188339E51}" type="pres">
      <dgm:prSet presAssocID="{BE2B948F-1308-41B0-88E0-CF7FBF563AB9}" presName="spaceRect" presStyleCnt="0"/>
      <dgm:spPr/>
    </dgm:pt>
    <dgm:pt modelId="{535E4228-C44D-49C4-BA28-2C5FBFD70E4D}" type="pres">
      <dgm:prSet presAssocID="{BE2B948F-1308-41B0-88E0-CF7FBF563AB9}" presName="parTx" presStyleLbl="revTx" presStyleIdx="1" presStyleCnt="3">
        <dgm:presLayoutVars>
          <dgm:chMax val="0"/>
          <dgm:chPref val="0"/>
        </dgm:presLayoutVars>
      </dgm:prSet>
      <dgm:spPr/>
    </dgm:pt>
    <dgm:pt modelId="{5EB064A9-790A-4D11-84C7-FBC27814A0FC}" type="pres">
      <dgm:prSet presAssocID="{2B0E71CB-6E2A-40A5-B88E-7A0C6285EF18}" presName="sibTrans" presStyleCnt="0"/>
      <dgm:spPr/>
    </dgm:pt>
    <dgm:pt modelId="{B7AAA6A6-EDF9-4C13-9BB1-63768958D8EF}" type="pres">
      <dgm:prSet presAssocID="{3CD15533-4E3F-42C7-8015-EB3D963577BD}" presName="compNode" presStyleCnt="0"/>
      <dgm:spPr/>
    </dgm:pt>
    <dgm:pt modelId="{E09BC4A1-7D3F-42F5-B676-154E6581D71D}" type="pres">
      <dgm:prSet presAssocID="{3CD15533-4E3F-42C7-8015-EB3D963577BD}" presName="bgRect" presStyleLbl="bgShp" presStyleIdx="2" presStyleCnt="3"/>
      <dgm:spPr/>
    </dgm:pt>
    <dgm:pt modelId="{1FCD462E-1127-4170-A10D-7B92E00B7056}" type="pres">
      <dgm:prSet presAssocID="{3CD15533-4E3F-42C7-8015-EB3D963577B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uscle Arm"/>
        </a:ext>
      </dgm:extLst>
    </dgm:pt>
    <dgm:pt modelId="{089C4853-8308-40E8-96BC-1395177F0933}" type="pres">
      <dgm:prSet presAssocID="{3CD15533-4E3F-42C7-8015-EB3D963577BD}" presName="spaceRect" presStyleCnt="0"/>
      <dgm:spPr/>
    </dgm:pt>
    <dgm:pt modelId="{88D8EF29-68B8-453F-8BC1-9727A5F9BE45}" type="pres">
      <dgm:prSet presAssocID="{3CD15533-4E3F-42C7-8015-EB3D963577BD}" presName="parTx" presStyleLbl="revTx" presStyleIdx="2" presStyleCnt="3">
        <dgm:presLayoutVars>
          <dgm:chMax val="0"/>
          <dgm:chPref val="0"/>
        </dgm:presLayoutVars>
      </dgm:prSet>
      <dgm:spPr/>
    </dgm:pt>
  </dgm:ptLst>
  <dgm:cxnLst>
    <dgm:cxn modelId="{F8F9DC10-2DF3-4355-8573-F4A55560F3FA}" srcId="{293EAE9C-A4A2-44C2-8C31-EAF8D33E9950}" destId="{EBF6A8AA-0542-4235-89C6-F7CA92D15185}" srcOrd="0" destOrd="0" parTransId="{1D7926B5-E573-459B-89FC-44BD4DC72090}" sibTransId="{F3FA0D6D-CA22-4E22-ACE2-67F0B99F5759}"/>
    <dgm:cxn modelId="{41D3C22D-9A0F-4517-9C58-55865FA779AC}" type="presOf" srcId="{EBF6A8AA-0542-4235-89C6-F7CA92D15185}" destId="{E1D72910-B32D-4281-B2DD-05B6C1237B1B}" srcOrd="0" destOrd="0" presId="urn:microsoft.com/office/officeart/2018/2/layout/IconVerticalSolidList"/>
    <dgm:cxn modelId="{25CB7087-8DA0-4EE3-8A45-E0ED56B57606}" type="presOf" srcId="{293EAE9C-A4A2-44C2-8C31-EAF8D33E9950}" destId="{FFDA7527-DDB0-499D-B739-02D0C9524D2A}" srcOrd="0" destOrd="0" presId="urn:microsoft.com/office/officeart/2018/2/layout/IconVerticalSolidList"/>
    <dgm:cxn modelId="{BFE62E9A-5E74-40DA-85F5-F4B0DEC63C84}" type="presOf" srcId="{3CD15533-4E3F-42C7-8015-EB3D963577BD}" destId="{88D8EF29-68B8-453F-8BC1-9727A5F9BE45}" srcOrd="0" destOrd="0" presId="urn:microsoft.com/office/officeart/2018/2/layout/IconVerticalSolidList"/>
    <dgm:cxn modelId="{7271F89C-A075-47A3-B765-1D7E7AD646E2}" srcId="{293EAE9C-A4A2-44C2-8C31-EAF8D33E9950}" destId="{3CD15533-4E3F-42C7-8015-EB3D963577BD}" srcOrd="2" destOrd="0" parTransId="{0A652EEC-77C1-4402-9B38-42AF12CAA365}" sibTransId="{CDF6CE19-6F17-4102-9625-3AEF35BE4C07}"/>
    <dgm:cxn modelId="{1CCFB9B0-BA58-43C2-8FD1-FE58F82F04EE}" type="presOf" srcId="{BE2B948F-1308-41B0-88E0-CF7FBF563AB9}" destId="{535E4228-C44D-49C4-BA28-2C5FBFD70E4D}" srcOrd="0" destOrd="0" presId="urn:microsoft.com/office/officeart/2018/2/layout/IconVerticalSolidList"/>
    <dgm:cxn modelId="{1CED5FEB-D080-48ED-B64C-F6E22E8537A5}" srcId="{293EAE9C-A4A2-44C2-8C31-EAF8D33E9950}" destId="{BE2B948F-1308-41B0-88E0-CF7FBF563AB9}" srcOrd="1" destOrd="0" parTransId="{9CDB34AF-92E5-4E48-8527-56515FAB9172}" sibTransId="{2B0E71CB-6E2A-40A5-B88E-7A0C6285EF18}"/>
    <dgm:cxn modelId="{D2A77342-EC37-45F1-AEB5-A9CD66141DDA}" type="presParOf" srcId="{FFDA7527-DDB0-499D-B739-02D0C9524D2A}" destId="{9EA2DA86-E249-476C-BFEA-2314625B7805}" srcOrd="0" destOrd="0" presId="urn:microsoft.com/office/officeart/2018/2/layout/IconVerticalSolidList"/>
    <dgm:cxn modelId="{59DDFF8D-E215-45F1-BF7E-F6EB40868269}" type="presParOf" srcId="{9EA2DA86-E249-476C-BFEA-2314625B7805}" destId="{A4F8D835-54F6-4669-87C9-2B18BB33A37F}" srcOrd="0" destOrd="0" presId="urn:microsoft.com/office/officeart/2018/2/layout/IconVerticalSolidList"/>
    <dgm:cxn modelId="{B40189BE-B5C8-4DA1-9C2C-0581EAD37FAF}" type="presParOf" srcId="{9EA2DA86-E249-476C-BFEA-2314625B7805}" destId="{3D530FAC-FF93-409F-A391-15CB089CB943}" srcOrd="1" destOrd="0" presId="urn:microsoft.com/office/officeart/2018/2/layout/IconVerticalSolidList"/>
    <dgm:cxn modelId="{FA3ECA30-89A0-49A9-A8AD-30DA3784DF8D}" type="presParOf" srcId="{9EA2DA86-E249-476C-BFEA-2314625B7805}" destId="{FA83011C-E30E-46AB-B106-6EAFA21C20E4}" srcOrd="2" destOrd="0" presId="urn:microsoft.com/office/officeart/2018/2/layout/IconVerticalSolidList"/>
    <dgm:cxn modelId="{887B4AA7-F624-4F9C-940D-088A783B7F09}" type="presParOf" srcId="{9EA2DA86-E249-476C-BFEA-2314625B7805}" destId="{E1D72910-B32D-4281-B2DD-05B6C1237B1B}" srcOrd="3" destOrd="0" presId="urn:microsoft.com/office/officeart/2018/2/layout/IconVerticalSolidList"/>
    <dgm:cxn modelId="{0EF41404-19A3-4D86-A603-89F0683FD840}" type="presParOf" srcId="{FFDA7527-DDB0-499D-B739-02D0C9524D2A}" destId="{FCD23916-A801-45F9-BA94-E372E05771E8}" srcOrd="1" destOrd="0" presId="urn:microsoft.com/office/officeart/2018/2/layout/IconVerticalSolidList"/>
    <dgm:cxn modelId="{8EF418F6-8D74-4EB1-BB80-1B237A8D28D7}" type="presParOf" srcId="{FFDA7527-DDB0-499D-B739-02D0C9524D2A}" destId="{95E4719C-6EC9-4A65-8C4E-F9C2EF9844A1}" srcOrd="2" destOrd="0" presId="urn:microsoft.com/office/officeart/2018/2/layout/IconVerticalSolidList"/>
    <dgm:cxn modelId="{510C75E0-6C28-443B-8FFE-37E0FF18CEC8}" type="presParOf" srcId="{95E4719C-6EC9-4A65-8C4E-F9C2EF9844A1}" destId="{8995BEAF-8BA1-4306-A085-B614BDDE9BE5}" srcOrd="0" destOrd="0" presId="urn:microsoft.com/office/officeart/2018/2/layout/IconVerticalSolidList"/>
    <dgm:cxn modelId="{D0F63ED3-402F-470B-865B-0AD05A48F915}" type="presParOf" srcId="{95E4719C-6EC9-4A65-8C4E-F9C2EF9844A1}" destId="{7A80C036-01A4-45CC-8721-6C146CE5E4EC}" srcOrd="1" destOrd="0" presId="urn:microsoft.com/office/officeart/2018/2/layout/IconVerticalSolidList"/>
    <dgm:cxn modelId="{94E9F264-2FB0-4D23-8FD0-074E0A33920D}" type="presParOf" srcId="{95E4719C-6EC9-4A65-8C4E-F9C2EF9844A1}" destId="{812EC6A0-731E-4DF0-8F04-12C188339E51}" srcOrd="2" destOrd="0" presId="urn:microsoft.com/office/officeart/2018/2/layout/IconVerticalSolidList"/>
    <dgm:cxn modelId="{314CDA90-B0CF-448B-8AAE-B7EC63AC77B6}" type="presParOf" srcId="{95E4719C-6EC9-4A65-8C4E-F9C2EF9844A1}" destId="{535E4228-C44D-49C4-BA28-2C5FBFD70E4D}" srcOrd="3" destOrd="0" presId="urn:microsoft.com/office/officeart/2018/2/layout/IconVerticalSolidList"/>
    <dgm:cxn modelId="{C2CDED3B-3FEC-4582-84B9-7F995AEF3999}" type="presParOf" srcId="{FFDA7527-DDB0-499D-B739-02D0C9524D2A}" destId="{5EB064A9-790A-4D11-84C7-FBC27814A0FC}" srcOrd="3" destOrd="0" presId="urn:microsoft.com/office/officeart/2018/2/layout/IconVerticalSolidList"/>
    <dgm:cxn modelId="{253C696B-6F65-473B-BEFF-8865C1E1EB39}" type="presParOf" srcId="{FFDA7527-DDB0-499D-B739-02D0C9524D2A}" destId="{B7AAA6A6-EDF9-4C13-9BB1-63768958D8EF}" srcOrd="4" destOrd="0" presId="urn:microsoft.com/office/officeart/2018/2/layout/IconVerticalSolidList"/>
    <dgm:cxn modelId="{770CF071-5B95-4624-BD96-F0CA0EDF0110}" type="presParOf" srcId="{B7AAA6A6-EDF9-4C13-9BB1-63768958D8EF}" destId="{E09BC4A1-7D3F-42F5-B676-154E6581D71D}" srcOrd="0" destOrd="0" presId="urn:microsoft.com/office/officeart/2018/2/layout/IconVerticalSolidList"/>
    <dgm:cxn modelId="{9FEB01E1-506C-4A9A-914D-202F8A12535A}" type="presParOf" srcId="{B7AAA6A6-EDF9-4C13-9BB1-63768958D8EF}" destId="{1FCD462E-1127-4170-A10D-7B92E00B7056}" srcOrd="1" destOrd="0" presId="urn:microsoft.com/office/officeart/2018/2/layout/IconVerticalSolidList"/>
    <dgm:cxn modelId="{466A027B-ECD3-44EA-BAE2-3E7E035BBDBA}" type="presParOf" srcId="{B7AAA6A6-EDF9-4C13-9BB1-63768958D8EF}" destId="{089C4853-8308-40E8-96BC-1395177F0933}" srcOrd="2" destOrd="0" presId="urn:microsoft.com/office/officeart/2018/2/layout/IconVerticalSolidList"/>
    <dgm:cxn modelId="{23B7DF3F-731D-4562-8E2F-BC8DAAE17961}" type="presParOf" srcId="{B7AAA6A6-EDF9-4C13-9BB1-63768958D8EF}" destId="{88D8EF29-68B8-453F-8BC1-9727A5F9BE4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67E8183-4185-44E4-866A-4BCE33EEA1D9}"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6C9FD0F-A80E-476A-B251-A8DA15F027DB}">
      <dgm:prSet/>
      <dgm:spPr/>
      <dgm:t>
        <a:bodyPr/>
        <a:lstStyle/>
        <a:p>
          <a:r>
            <a:rPr lang="en-US"/>
            <a:t>What common factors do successful people at this firm have?</a:t>
          </a:r>
        </a:p>
      </dgm:t>
    </dgm:pt>
    <dgm:pt modelId="{BC2621FA-D3CF-418B-9276-E0F158432822}" type="parTrans" cxnId="{DC75E2B2-9413-4658-A8BC-93F1A92EC8C9}">
      <dgm:prSet/>
      <dgm:spPr/>
      <dgm:t>
        <a:bodyPr/>
        <a:lstStyle/>
        <a:p>
          <a:endParaRPr lang="en-US"/>
        </a:p>
      </dgm:t>
    </dgm:pt>
    <dgm:pt modelId="{D9BB6F79-45EB-45DA-9DD1-797A1730C8DF}" type="sibTrans" cxnId="{DC75E2B2-9413-4658-A8BC-93F1A92EC8C9}">
      <dgm:prSet/>
      <dgm:spPr/>
      <dgm:t>
        <a:bodyPr/>
        <a:lstStyle/>
        <a:p>
          <a:endParaRPr lang="en-US"/>
        </a:p>
      </dgm:t>
    </dgm:pt>
    <dgm:pt modelId="{1B5261FE-6D5C-4FD6-B4ED-AC7E576F6D7C}">
      <dgm:prSet/>
      <dgm:spPr/>
      <dgm:t>
        <a:bodyPr/>
        <a:lstStyle/>
        <a:p>
          <a:r>
            <a:rPr lang="en-US" dirty="0"/>
            <a:t>What are opportunities in 2/5/10 years of working here?</a:t>
          </a:r>
        </a:p>
      </dgm:t>
    </dgm:pt>
    <dgm:pt modelId="{3A185341-CD1C-4139-859E-FF28117AAAF0}" type="parTrans" cxnId="{60D4A33C-73CA-4760-8688-495AA48D6126}">
      <dgm:prSet/>
      <dgm:spPr/>
      <dgm:t>
        <a:bodyPr/>
        <a:lstStyle/>
        <a:p>
          <a:endParaRPr lang="en-US"/>
        </a:p>
      </dgm:t>
    </dgm:pt>
    <dgm:pt modelId="{1C4C21BF-1530-4A48-BAA9-AC28B137AE5A}" type="sibTrans" cxnId="{60D4A33C-73CA-4760-8688-495AA48D6126}">
      <dgm:prSet/>
      <dgm:spPr/>
      <dgm:t>
        <a:bodyPr/>
        <a:lstStyle/>
        <a:p>
          <a:endParaRPr lang="en-US"/>
        </a:p>
      </dgm:t>
    </dgm:pt>
    <dgm:pt modelId="{6A2CE3EB-47E5-485F-8A14-55B80E46E8EE}">
      <dgm:prSet/>
      <dgm:spPr/>
      <dgm:t>
        <a:bodyPr/>
        <a:lstStyle/>
        <a:p>
          <a:r>
            <a:rPr lang="en-US"/>
            <a:t>What does professional development look like at your firm?</a:t>
          </a:r>
        </a:p>
      </dgm:t>
    </dgm:pt>
    <dgm:pt modelId="{AC8B1E74-BC09-4954-84B9-8796F61F05AF}" type="parTrans" cxnId="{631C8EA6-3FAE-4EE1-A098-8906C10F306C}">
      <dgm:prSet/>
      <dgm:spPr/>
      <dgm:t>
        <a:bodyPr/>
        <a:lstStyle/>
        <a:p>
          <a:endParaRPr lang="en-US"/>
        </a:p>
      </dgm:t>
    </dgm:pt>
    <dgm:pt modelId="{C6F77A56-310C-45B1-8B3C-03D0C4C05C51}" type="sibTrans" cxnId="{631C8EA6-3FAE-4EE1-A098-8906C10F306C}">
      <dgm:prSet/>
      <dgm:spPr/>
      <dgm:t>
        <a:bodyPr/>
        <a:lstStyle/>
        <a:p>
          <a:endParaRPr lang="en-US"/>
        </a:p>
      </dgm:t>
    </dgm:pt>
    <dgm:pt modelId="{6B8138EF-9206-4A31-84D8-24F384119FE8}">
      <dgm:prSet/>
      <dgm:spPr/>
      <dgm:t>
        <a:bodyPr/>
        <a:lstStyle/>
        <a:p>
          <a:r>
            <a:rPr lang="en-US"/>
            <a:t>What does a successful candidate look like in 30/60/90 days?</a:t>
          </a:r>
        </a:p>
      </dgm:t>
    </dgm:pt>
    <dgm:pt modelId="{A88EE2CF-13C9-4A58-B9C8-570375BFFCAE}" type="parTrans" cxnId="{B75EC41F-F10B-4289-BDB9-388B534FA283}">
      <dgm:prSet/>
      <dgm:spPr/>
      <dgm:t>
        <a:bodyPr/>
        <a:lstStyle/>
        <a:p>
          <a:endParaRPr lang="en-US"/>
        </a:p>
      </dgm:t>
    </dgm:pt>
    <dgm:pt modelId="{8A5851B5-2EB4-4730-A143-42E9ED8CD499}" type="sibTrans" cxnId="{B75EC41F-F10B-4289-BDB9-388B534FA283}">
      <dgm:prSet/>
      <dgm:spPr/>
      <dgm:t>
        <a:bodyPr/>
        <a:lstStyle/>
        <a:p>
          <a:endParaRPr lang="en-US"/>
        </a:p>
      </dgm:t>
    </dgm:pt>
    <dgm:pt modelId="{554AE8C5-73C1-45A3-8FF8-A6CA13DECFD9}">
      <dgm:prSet/>
      <dgm:spPr/>
      <dgm:t>
        <a:bodyPr/>
        <a:lstStyle/>
        <a:p>
          <a:r>
            <a:rPr lang="en-US"/>
            <a:t>What is something not listed in the job ad that you would be thrilled that a successful candidate brought it to the table?</a:t>
          </a:r>
        </a:p>
      </dgm:t>
    </dgm:pt>
    <dgm:pt modelId="{CAD32FEC-7F38-499F-B4BF-2940E59DC9BC}" type="parTrans" cxnId="{F0A0A2D4-846F-4682-B154-E558B8163C02}">
      <dgm:prSet/>
      <dgm:spPr/>
      <dgm:t>
        <a:bodyPr/>
        <a:lstStyle/>
        <a:p>
          <a:endParaRPr lang="en-US"/>
        </a:p>
      </dgm:t>
    </dgm:pt>
    <dgm:pt modelId="{EFD2E9F1-9A62-4D3C-BD66-5F80A20D3F8C}" type="sibTrans" cxnId="{F0A0A2D4-846F-4682-B154-E558B8163C02}">
      <dgm:prSet/>
      <dgm:spPr/>
      <dgm:t>
        <a:bodyPr/>
        <a:lstStyle/>
        <a:p>
          <a:endParaRPr lang="en-US"/>
        </a:p>
      </dgm:t>
    </dgm:pt>
    <dgm:pt modelId="{BCF4DDAC-C87F-4328-8932-0C20196DD26A}" type="pres">
      <dgm:prSet presAssocID="{667E8183-4185-44E4-866A-4BCE33EEA1D9}" presName="root" presStyleCnt="0">
        <dgm:presLayoutVars>
          <dgm:dir/>
          <dgm:resizeHandles val="exact"/>
        </dgm:presLayoutVars>
      </dgm:prSet>
      <dgm:spPr/>
    </dgm:pt>
    <dgm:pt modelId="{CA77BB38-341F-4843-8032-D0570E193BB3}" type="pres">
      <dgm:prSet presAssocID="{667E8183-4185-44E4-866A-4BCE33EEA1D9}" presName="container" presStyleCnt="0">
        <dgm:presLayoutVars>
          <dgm:dir/>
          <dgm:resizeHandles val="exact"/>
        </dgm:presLayoutVars>
      </dgm:prSet>
      <dgm:spPr/>
    </dgm:pt>
    <dgm:pt modelId="{353E5BF4-78CF-4591-8E05-A19B44D834EE}" type="pres">
      <dgm:prSet presAssocID="{56C9FD0F-A80E-476A-B251-A8DA15F027DB}" presName="compNode" presStyleCnt="0"/>
      <dgm:spPr/>
    </dgm:pt>
    <dgm:pt modelId="{0C541A76-2E0D-4EBF-AEC2-29E8A83C8F70}" type="pres">
      <dgm:prSet presAssocID="{56C9FD0F-A80E-476A-B251-A8DA15F027DB}" presName="iconBgRect" presStyleLbl="bgShp" presStyleIdx="0" presStyleCnt="5"/>
      <dgm:spPr/>
    </dgm:pt>
    <dgm:pt modelId="{016E3215-D06F-4655-AE04-66604EBFCD08}" type="pres">
      <dgm:prSet presAssocID="{56C9FD0F-A80E-476A-B251-A8DA15F027DB}"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A459DC7B-15F5-48A2-B278-AC746BB31EA7}" type="pres">
      <dgm:prSet presAssocID="{56C9FD0F-A80E-476A-B251-A8DA15F027DB}" presName="spaceRect" presStyleCnt="0"/>
      <dgm:spPr/>
    </dgm:pt>
    <dgm:pt modelId="{32E22FA3-79F4-46AA-9B19-ABD6DB128898}" type="pres">
      <dgm:prSet presAssocID="{56C9FD0F-A80E-476A-B251-A8DA15F027DB}" presName="textRect" presStyleLbl="revTx" presStyleIdx="0" presStyleCnt="5">
        <dgm:presLayoutVars>
          <dgm:chMax val="1"/>
          <dgm:chPref val="1"/>
        </dgm:presLayoutVars>
      </dgm:prSet>
      <dgm:spPr/>
    </dgm:pt>
    <dgm:pt modelId="{074B69A3-6887-4771-85BA-36CD6310BB22}" type="pres">
      <dgm:prSet presAssocID="{D9BB6F79-45EB-45DA-9DD1-797A1730C8DF}" presName="sibTrans" presStyleLbl="sibTrans2D1" presStyleIdx="0" presStyleCnt="0"/>
      <dgm:spPr/>
    </dgm:pt>
    <dgm:pt modelId="{B273DD2C-D00E-4DBB-88A5-CAC67E5E765A}" type="pres">
      <dgm:prSet presAssocID="{1B5261FE-6D5C-4FD6-B4ED-AC7E576F6D7C}" presName="compNode" presStyleCnt="0"/>
      <dgm:spPr/>
    </dgm:pt>
    <dgm:pt modelId="{4F180164-D98C-4DF6-8F9E-E7CA51A13F90}" type="pres">
      <dgm:prSet presAssocID="{1B5261FE-6D5C-4FD6-B4ED-AC7E576F6D7C}" presName="iconBgRect" presStyleLbl="bgShp" presStyleIdx="1" presStyleCnt="5"/>
      <dgm:spPr/>
    </dgm:pt>
    <dgm:pt modelId="{1142E9C1-0337-4F4D-A4EE-0A4E62C8A198}" type="pres">
      <dgm:prSet presAssocID="{1B5261FE-6D5C-4FD6-B4ED-AC7E576F6D7C}"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555982D2-CA38-49E9-BC09-6EBC0E1D2EBE}" type="pres">
      <dgm:prSet presAssocID="{1B5261FE-6D5C-4FD6-B4ED-AC7E576F6D7C}" presName="spaceRect" presStyleCnt="0"/>
      <dgm:spPr/>
    </dgm:pt>
    <dgm:pt modelId="{C9C8FB4F-8C5C-410C-A30A-2271747BDAE9}" type="pres">
      <dgm:prSet presAssocID="{1B5261FE-6D5C-4FD6-B4ED-AC7E576F6D7C}" presName="textRect" presStyleLbl="revTx" presStyleIdx="1" presStyleCnt="5">
        <dgm:presLayoutVars>
          <dgm:chMax val="1"/>
          <dgm:chPref val="1"/>
        </dgm:presLayoutVars>
      </dgm:prSet>
      <dgm:spPr/>
    </dgm:pt>
    <dgm:pt modelId="{6D0BA842-82E0-40A8-BABE-44BC68085240}" type="pres">
      <dgm:prSet presAssocID="{1C4C21BF-1530-4A48-BAA9-AC28B137AE5A}" presName="sibTrans" presStyleLbl="sibTrans2D1" presStyleIdx="0" presStyleCnt="0"/>
      <dgm:spPr/>
    </dgm:pt>
    <dgm:pt modelId="{EB3FAA6B-BDFE-4689-9CC3-EDBDE67D350D}" type="pres">
      <dgm:prSet presAssocID="{6A2CE3EB-47E5-485F-8A14-55B80E46E8EE}" presName="compNode" presStyleCnt="0"/>
      <dgm:spPr/>
    </dgm:pt>
    <dgm:pt modelId="{523916EB-F6EF-4D74-B329-4D0EF5D455DD}" type="pres">
      <dgm:prSet presAssocID="{6A2CE3EB-47E5-485F-8A14-55B80E46E8EE}" presName="iconBgRect" presStyleLbl="bgShp" presStyleIdx="2" presStyleCnt="5"/>
      <dgm:spPr/>
    </dgm:pt>
    <dgm:pt modelId="{B1017A3C-7FD1-44F2-A60F-AAA2476D520E}" type="pres">
      <dgm:prSet presAssocID="{6A2CE3EB-47E5-485F-8A14-55B80E46E8E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Office Worker"/>
        </a:ext>
      </dgm:extLst>
    </dgm:pt>
    <dgm:pt modelId="{83B9434C-B6E5-43C4-A170-4216FAA8D166}" type="pres">
      <dgm:prSet presAssocID="{6A2CE3EB-47E5-485F-8A14-55B80E46E8EE}" presName="spaceRect" presStyleCnt="0"/>
      <dgm:spPr/>
    </dgm:pt>
    <dgm:pt modelId="{C5EF9CE6-2823-4D45-BC2D-90C14A6AC2BA}" type="pres">
      <dgm:prSet presAssocID="{6A2CE3EB-47E5-485F-8A14-55B80E46E8EE}" presName="textRect" presStyleLbl="revTx" presStyleIdx="2" presStyleCnt="5">
        <dgm:presLayoutVars>
          <dgm:chMax val="1"/>
          <dgm:chPref val="1"/>
        </dgm:presLayoutVars>
      </dgm:prSet>
      <dgm:spPr/>
    </dgm:pt>
    <dgm:pt modelId="{FCC3C775-0030-443C-9EA3-0264ED29CEAE}" type="pres">
      <dgm:prSet presAssocID="{C6F77A56-310C-45B1-8B3C-03D0C4C05C51}" presName="sibTrans" presStyleLbl="sibTrans2D1" presStyleIdx="0" presStyleCnt="0"/>
      <dgm:spPr/>
    </dgm:pt>
    <dgm:pt modelId="{611C8629-38DB-4F97-851A-5B3EE07B53CE}" type="pres">
      <dgm:prSet presAssocID="{6B8138EF-9206-4A31-84D8-24F384119FE8}" presName="compNode" presStyleCnt="0"/>
      <dgm:spPr/>
    </dgm:pt>
    <dgm:pt modelId="{68D00602-5F44-4513-8975-41CDF78B3523}" type="pres">
      <dgm:prSet presAssocID="{6B8138EF-9206-4A31-84D8-24F384119FE8}" presName="iconBgRect" presStyleLbl="bgShp" presStyleIdx="3" presStyleCnt="5"/>
      <dgm:spPr/>
    </dgm:pt>
    <dgm:pt modelId="{1435A05E-88F8-4FA9-A19A-26E8A15593A8}" type="pres">
      <dgm:prSet presAssocID="{6B8138EF-9206-4A31-84D8-24F384119FE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riefcase"/>
        </a:ext>
      </dgm:extLst>
    </dgm:pt>
    <dgm:pt modelId="{A47FCFD4-1932-496A-9875-C934F768E36E}" type="pres">
      <dgm:prSet presAssocID="{6B8138EF-9206-4A31-84D8-24F384119FE8}" presName="spaceRect" presStyleCnt="0"/>
      <dgm:spPr/>
    </dgm:pt>
    <dgm:pt modelId="{68DF0E96-E8B9-42C8-B151-65C177D0084C}" type="pres">
      <dgm:prSet presAssocID="{6B8138EF-9206-4A31-84D8-24F384119FE8}" presName="textRect" presStyleLbl="revTx" presStyleIdx="3" presStyleCnt="5">
        <dgm:presLayoutVars>
          <dgm:chMax val="1"/>
          <dgm:chPref val="1"/>
        </dgm:presLayoutVars>
      </dgm:prSet>
      <dgm:spPr/>
    </dgm:pt>
    <dgm:pt modelId="{7EC9567E-D357-4814-9CB8-E0CB03159D6A}" type="pres">
      <dgm:prSet presAssocID="{8A5851B5-2EB4-4730-A143-42E9ED8CD499}" presName="sibTrans" presStyleLbl="sibTrans2D1" presStyleIdx="0" presStyleCnt="0"/>
      <dgm:spPr/>
    </dgm:pt>
    <dgm:pt modelId="{5CC2716B-FACB-42DC-B8E2-28DE77CD57D4}" type="pres">
      <dgm:prSet presAssocID="{554AE8C5-73C1-45A3-8FF8-A6CA13DECFD9}" presName="compNode" presStyleCnt="0"/>
      <dgm:spPr/>
    </dgm:pt>
    <dgm:pt modelId="{61FCA161-C946-4A18-B6FA-8FDF14AF422A}" type="pres">
      <dgm:prSet presAssocID="{554AE8C5-73C1-45A3-8FF8-A6CA13DECFD9}" presName="iconBgRect" presStyleLbl="bgShp" presStyleIdx="4" presStyleCnt="5"/>
      <dgm:spPr/>
    </dgm:pt>
    <dgm:pt modelId="{A76ECCA0-112A-4169-8238-353E7E0F2E77}" type="pres">
      <dgm:prSet presAssocID="{554AE8C5-73C1-45A3-8FF8-A6CA13DECFD9}"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Welder"/>
        </a:ext>
      </dgm:extLst>
    </dgm:pt>
    <dgm:pt modelId="{2A2D7F2C-A460-49B4-B550-E8BA61EF7732}" type="pres">
      <dgm:prSet presAssocID="{554AE8C5-73C1-45A3-8FF8-A6CA13DECFD9}" presName="spaceRect" presStyleCnt="0"/>
      <dgm:spPr/>
    </dgm:pt>
    <dgm:pt modelId="{B6002E16-7FD4-430A-B1B7-E6FF7F5801D8}" type="pres">
      <dgm:prSet presAssocID="{554AE8C5-73C1-45A3-8FF8-A6CA13DECFD9}" presName="textRect" presStyleLbl="revTx" presStyleIdx="4" presStyleCnt="5">
        <dgm:presLayoutVars>
          <dgm:chMax val="1"/>
          <dgm:chPref val="1"/>
        </dgm:presLayoutVars>
      </dgm:prSet>
      <dgm:spPr/>
    </dgm:pt>
  </dgm:ptLst>
  <dgm:cxnLst>
    <dgm:cxn modelId="{E33D6B1E-DB1B-40E5-A114-A4FCBA24F293}" type="presOf" srcId="{667E8183-4185-44E4-866A-4BCE33EEA1D9}" destId="{BCF4DDAC-C87F-4328-8932-0C20196DD26A}" srcOrd="0" destOrd="0" presId="urn:microsoft.com/office/officeart/2018/2/layout/IconCircleList"/>
    <dgm:cxn modelId="{B75EC41F-F10B-4289-BDB9-388B534FA283}" srcId="{667E8183-4185-44E4-866A-4BCE33EEA1D9}" destId="{6B8138EF-9206-4A31-84D8-24F384119FE8}" srcOrd="3" destOrd="0" parTransId="{A88EE2CF-13C9-4A58-B9C8-570375BFFCAE}" sibTransId="{8A5851B5-2EB4-4730-A143-42E9ED8CD499}"/>
    <dgm:cxn modelId="{A4E92B26-740A-4E1C-B331-EF057831B64F}" type="presOf" srcId="{8A5851B5-2EB4-4730-A143-42E9ED8CD499}" destId="{7EC9567E-D357-4814-9CB8-E0CB03159D6A}" srcOrd="0" destOrd="0" presId="urn:microsoft.com/office/officeart/2018/2/layout/IconCircleList"/>
    <dgm:cxn modelId="{9FBCEA28-AA8F-460E-ADC4-A0BFF9550FB9}" type="presOf" srcId="{56C9FD0F-A80E-476A-B251-A8DA15F027DB}" destId="{32E22FA3-79F4-46AA-9B19-ABD6DB128898}" srcOrd="0" destOrd="0" presId="urn:microsoft.com/office/officeart/2018/2/layout/IconCircleList"/>
    <dgm:cxn modelId="{C1E54F3A-93E6-46DA-BA71-392B17A498C8}" type="presOf" srcId="{554AE8C5-73C1-45A3-8FF8-A6CA13DECFD9}" destId="{B6002E16-7FD4-430A-B1B7-E6FF7F5801D8}" srcOrd="0" destOrd="0" presId="urn:microsoft.com/office/officeart/2018/2/layout/IconCircleList"/>
    <dgm:cxn modelId="{60D4A33C-73CA-4760-8688-495AA48D6126}" srcId="{667E8183-4185-44E4-866A-4BCE33EEA1D9}" destId="{1B5261FE-6D5C-4FD6-B4ED-AC7E576F6D7C}" srcOrd="1" destOrd="0" parTransId="{3A185341-CD1C-4139-859E-FF28117AAAF0}" sibTransId="{1C4C21BF-1530-4A48-BAA9-AC28B137AE5A}"/>
    <dgm:cxn modelId="{EDE76D50-3627-411E-8AA4-C48AA12DA5DC}" type="presOf" srcId="{6B8138EF-9206-4A31-84D8-24F384119FE8}" destId="{68DF0E96-E8B9-42C8-B151-65C177D0084C}" srcOrd="0" destOrd="0" presId="urn:microsoft.com/office/officeart/2018/2/layout/IconCircleList"/>
    <dgm:cxn modelId="{EAE07055-1198-4296-AD49-7005A2A593BC}" type="presOf" srcId="{D9BB6F79-45EB-45DA-9DD1-797A1730C8DF}" destId="{074B69A3-6887-4771-85BA-36CD6310BB22}" srcOrd="0" destOrd="0" presId="urn:microsoft.com/office/officeart/2018/2/layout/IconCircleList"/>
    <dgm:cxn modelId="{DFCFD086-1A52-413D-B90A-EABA95FA33F8}" type="presOf" srcId="{1C4C21BF-1530-4A48-BAA9-AC28B137AE5A}" destId="{6D0BA842-82E0-40A8-BABE-44BC68085240}" srcOrd="0" destOrd="0" presId="urn:microsoft.com/office/officeart/2018/2/layout/IconCircleList"/>
    <dgm:cxn modelId="{631C8EA6-3FAE-4EE1-A098-8906C10F306C}" srcId="{667E8183-4185-44E4-866A-4BCE33EEA1D9}" destId="{6A2CE3EB-47E5-485F-8A14-55B80E46E8EE}" srcOrd="2" destOrd="0" parTransId="{AC8B1E74-BC09-4954-84B9-8796F61F05AF}" sibTransId="{C6F77A56-310C-45B1-8B3C-03D0C4C05C51}"/>
    <dgm:cxn modelId="{0FABA6A6-49CB-4443-B56E-7E7A6718FDD2}" type="presOf" srcId="{1B5261FE-6D5C-4FD6-B4ED-AC7E576F6D7C}" destId="{C9C8FB4F-8C5C-410C-A30A-2271747BDAE9}" srcOrd="0" destOrd="0" presId="urn:microsoft.com/office/officeart/2018/2/layout/IconCircleList"/>
    <dgm:cxn modelId="{DC75E2B2-9413-4658-A8BC-93F1A92EC8C9}" srcId="{667E8183-4185-44E4-866A-4BCE33EEA1D9}" destId="{56C9FD0F-A80E-476A-B251-A8DA15F027DB}" srcOrd="0" destOrd="0" parTransId="{BC2621FA-D3CF-418B-9276-E0F158432822}" sibTransId="{D9BB6F79-45EB-45DA-9DD1-797A1730C8DF}"/>
    <dgm:cxn modelId="{461D00B7-F55D-4F30-ACCF-1A0B70344C64}" type="presOf" srcId="{6A2CE3EB-47E5-485F-8A14-55B80E46E8EE}" destId="{C5EF9CE6-2823-4D45-BC2D-90C14A6AC2BA}" srcOrd="0" destOrd="0" presId="urn:microsoft.com/office/officeart/2018/2/layout/IconCircleList"/>
    <dgm:cxn modelId="{200229BB-32ED-48AB-92E3-62484D38F00E}" type="presOf" srcId="{C6F77A56-310C-45B1-8B3C-03D0C4C05C51}" destId="{FCC3C775-0030-443C-9EA3-0264ED29CEAE}" srcOrd="0" destOrd="0" presId="urn:microsoft.com/office/officeart/2018/2/layout/IconCircleList"/>
    <dgm:cxn modelId="{F0A0A2D4-846F-4682-B154-E558B8163C02}" srcId="{667E8183-4185-44E4-866A-4BCE33EEA1D9}" destId="{554AE8C5-73C1-45A3-8FF8-A6CA13DECFD9}" srcOrd="4" destOrd="0" parTransId="{CAD32FEC-7F38-499F-B4BF-2940E59DC9BC}" sibTransId="{EFD2E9F1-9A62-4D3C-BD66-5F80A20D3F8C}"/>
    <dgm:cxn modelId="{4CA423ED-53D3-43D2-A984-00ABAEA037C5}" type="presParOf" srcId="{BCF4DDAC-C87F-4328-8932-0C20196DD26A}" destId="{CA77BB38-341F-4843-8032-D0570E193BB3}" srcOrd="0" destOrd="0" presId="urn:microsoft.com/office/officeart/2018/2/layout/IconCircleList"/>
    <dgm:cxn modelId="{AEDEE2BD-07AF-4738-9F47-6FFB69CF3FA4}" type="presParOf" srcId="{CA77BB38-341F-4843-8032-D0570E193BB3}" destId="{353E5BF4-78CF-4591-8E05-A19B44D834EE}" srcOrd="0" destOrd="0" presId="urn:microsoft.com/office/officeart/2018/2/layout/IconCircleList"/>
    <dgm:cxn modelId="{87439D58-8177-460B-AA34-C2B496C6054A}" type="presParOf" srcId="{353E5BF4-78CF-4591-8E05-A19B44D834EE}" destId="{0C541A76-2E0D-4EBF-AEC2-29E8A83C8F70}" srcOrd="0" destOrd="0" presId="urn:microsoft.com/office/officeart/2018/2/layout/IconCircleList"/>
    <dgm:cxn modelId="{C6977068-2026-452E-B0F8-A286C122CA24}" type="presParOf" srcId="{353E5BF4-78CF-4591-8E05-A19B44D834EE}" destId="{016E3215-D06F-4655-AE04-66604EBFCD08}" srcOrd="1" destOrd="0" presId="urn:microsoft.com/office/officeart/2018/2/layout/IconCircleList"/>
    <dgm:cxn modelId="{8F72A5A0-0C65-4ACE-A2C5-3E74DAA87EF9}" type="presParOf" srcId="{353E5BF4-78CF-4591-8E05-A19B44D834EE}" destId="{A459DC7B-15F5-48A2-B278-AC746BB31EA7}" srcOrd="2" destOrd="0" presId="urn:microsoft.com/office/officeart/2018/2/layout/IconCircleList"/>
    <dgm:cxn modelId="{81DB6BC6-A1C4-4E71-828A-0F00EA4FBE14}" type="presParOf" srcId="{353E5BF4-78CF-4591-8E05-A19B44D834EE}" destId="{32E22FA3-79F4-46AA-9B19-ABD6DB128898}" srcOrd="3" destOrd="0" presId="urn:microsoft.com/office/officeart/2018/2/layout/IconCircleList"/>
    <dgm:cxn modelId="{798A9996-6F42-4B8F-874C-7480FA74C181}" type="presParOf" srcId="{CA77BB38-341F-4843-8032-D0570E193BB3}" destId="{074B69A3-6887-4771-85BA-36CD6310BB22}" srcOrd="1" destOrd="0" presId="urn:microsoft.com/office/officeart/2018/2/layout/IconCircleList"/>
    <dgm:cxn modelId="{C616763B-3A53-416D-8AA7-1E9A7A44CBDE}" type="presParOf" srcId="{CA77BB38-341F-4843-8032-D0570E193BB3}" destId="{B273DD2C-D00E-4DBB-88A5-CAC67E5E765A}" srcOrd="2" destOrd="0" presId="urn:microsoft.com/office/officeart/2018/2/layout/IconCircleList"/>
    <dgm:cxn modelId="{CFA5DE20-041E-4DDA-B86E-A919D6776E84}" type="presParOf" srcId="{B273DD2C-D00E-4DBB-88A5-CAC67E5E765A}" destId="{4F180164-D98C-4DF6-8F9E-E7CA51A13F90}" srcOrd="0" destOrd="0" presId="urn:microsoft.com/office/officeart/2018/2/layout/IconCircleList"/>
    <dgm:cxn modelId="{5E0B9D36-54AF-4D14-912E-330FC9497366}" type="presParOf" srcId="{B273DD2C-D00E-4DBB-88A5-CAC67E5E765A}" destId="{1142E9C1-0337-4F4D-A4EE-0A4E62C8A198}" srcOrd="1" destOrd="0" presId="urn:microsoft.com/office/officeart/2018/2/layout/IconCircleList"/>
    <dgm:cxn modelId="{72F28A23-0C63-40FD-8AF0-6DCCE788BEE8}" type="presParOf" srcId="{B273DD2C-D00E-4DBB-88A5-CAC67E5E765A}" destId="{555982D2-CA38-49E9-BC09-6EBC0E1D2EBE}" srcOrd="2" destOrd="0" presId="urn:microsoft.com/office/officeart/2018/2/layout/IconCircleList"/>
    <dgm:cxn modelId="{98571FA9-5205-41F9-9215-B168D9C7E077}" type="presParOf" srcId="{B273DD2C-D00E-4DBB-88A5-CAC67E5E765A}" destId="{C9C8FB4F-8C5C-410C-A30A-2271747BDAE9}" srcOrd="3" destOrd="0" presId="urn:microsoft.com/office/officeart/2018/2/layout/IconCircleList"/>
    <dgm:cxn modelId="{161CF32E-43A5-4021-8F66-3178D5DF7A53}" type="presParOf" srcId="{CA77BB38-341F-4843-8032-D0570E193BB3}" destId="{6D0BA842-82E0-40A8-BABE-44BC68085240}" srcOrd="3" destOrd="0" presId="urn:microsoft.com/office/officeart/2018/2/layout/IconCircleList"/>
    <dgm:cxn modelId="{4885B69F-F440-425B-AE2F-1E96D99BC36C}" type="presParOf" srcId="{CA77BB38-341F-4843-8032-D0570E193BB3}" destId="{EB3FAA6B-BDFE-4689-9CC3-EDBDE67D350D}" srcOrd="4" destOrd="0" presId="urn:microsoft.com/office/officeart/2018/2/layout/IconCircleList"/>
    <dgm:cxn modelId="{43D5D72C-8E1E-48BE-BC9E-27784BCAD3B0}" type="presParOf" srcId="{EB3FAA6B-BDFE-4689-9CC3-EDBDE67D350D}" destId="{523916EB-F6EF-4D74-B329-4D0EF5D455DD}" srcOrd="0" destOrd="0" presId="urn:microsoft.com/office/officeart/2018/2/layout/IconCircleList"/>
    <dgm:cxn modelId="{9C20983A-5BB8-46F2-A8BC-5526BF10B250}" type="presParOf" srcId="{EB3FAA6B-BDFE-4689-9CC3-EDBDE67D350D}" destId="{B1017A3C-7FD1-44F2-A60F-AAA2476D520E}" srcOrd="1" destOrd="0" presId="urn:microsoft.com/office/officeart/2018/2/layout/IconCircleList"/>
    <dgm:cxn modelId="{31BC7F7A-32C9-4336-90FE-81DDB16B9FE2}" type="presParOf" srcId="{EB3FAA6B-BDFE-4689-9CC3-EDBDE67D350D}" destId="{83B9434C-B6E5-43C4-A170-4216FAA8D166}" srcOrd="2" destOrd="0" presId="urn:microsoft.com/office/officeart/2018/2/layout/IconCircleList"/>
    <dgm:cxn modelId="{62D26931-5199-4C3F-9E41-D4BC9FE6C5A1}" type="presParOf" srcId="{EB3FAA6B-BDFE-4689-9CC3-EDBDE67D350D}" destId="{C5EF9CE6-2823-4D45-BC2D-90C14A6AC2BA}" srcOrd="3" destOrd="0" presId="urn:microsoft.com/office/officeart/2018/2/layout/IconCircleList"/>
    <dgm:cxn modelId="{63E72CB0-1FC1-462D-84AB-7AE9627E0A00}" type="presParOf" srcId="{CA77BB38-341F-4843-8032-D0570E193BB3}" destId="{FCC3C775-0030-443C-9EA3-0264ED29CEAE}" srcOrd="5" destOrd="0" presId="urn:microsoft.com/office/officeart/2018/2/layout/IconCircleList"/>
    <dgm:cxn modelId="{A94BBFB7-E715-4FF7-A1A3-74652957BEC1}" type="presParOf" srcId="{CA77BB38-341F-4843-8032-D0570E193BB3}" destId="{611C8629-38DB-4F97-851A-5B3EE07B53CE}" srcOrd="6" destOrd="0" presId="urn:microsoft.com/office/officeart/2018/2/layout/IconCircleList"/>
    <dgm:cxn modelId="{25D4FF05-D9EF-415D-8A68-FE8ED1712CC8}" type="presParOf" srcId="{611C8629-38DB-4F97-851A-5B3EE07B53CE}" destId="{68D00602-5F44-4513-8975-41CDF78B3523}" srcOrd="0" destOrd="0" presId="urn:microsoft.com/office/officeart/2018/2/layout/IconCircleList"/>
    <dgm:cxn modelId="{264C4F7F-10C0-4CA5-88FC-F18AAB54C691}" type="presParOf" srcId="{611C8629-38DB-4F97-851A-5B3EE07B53CE}" destId="{1435A05E-88F8-4FA9-A19A-26E8A15593A8}" srcOrd="1" destOrd="0" presId="urn:microsoft.com/office/officeart/2018/2/layout/IconCircleList"/>
    <dgm:cxn modelId="{287F1526-02A4-4C8D-A371-035B185A52AF}" type="presParOf" srcId="{611C8629-38DB-4F97-851A-5B3EE07B53CE}" destId="{A47FCFD4-1932-496A-9875-C934F768E36E}" srcOrd="2" destOrd="0" presId="urn:microsoft.com/office/officeart/2018/2/layout/IconCircleList"/>
    <dgm:cxn modelId="{3F13C3C1-8E85-4BD7-9829-B5BE3BFC72BF}" type="presParOf" srcId="{611C8629-38DB-4F97-851A-5B3EE07B53CE}" destId="{68DF0E96-E8B9-42C8-B151-65C177D0084C}" srcOrd="3" destOrd="0" presId="urn:microsoft.com/office/officeart/2018/2/layout/IconCircleList"/>
    <dgm:cxn modelId="{18C79D94-1E97-4418-8C42-0A91CE0F3158}" type="presParOf" srcId="{CA77BB38-341F-4843-8032-D0570E193BB3}" destId="{7EC9567E-D357-4814-9CB8-E0CB03159D6A}" srcOrd="7" destOrd="0" presId="urn:microsoft.com/office/officeart/2018/2/layout/IconCircleList"/>
    <dgm:cxn modelId="{D7ADD17B-75BE-4196-9941-D9F0C1DA59EA}" type="presParOf" srcId="{CA77BB38-341F-4843-8032-D0570E193BB3}" destId="{5CC2716B-FACB-42DC-B8E2-28DE77CD57D4}" srcOrd="8" destOrd="0" presId="urn:microsoft.com/office/officeart/2018/2/layout/IconCircleList"/>
    <dgm:cxn modelId="{966D6390-A84B-45B9-B740-C2CE3FE44F82}" type="presParOf" srcId="{5CC2716B-FACB-42DC-B8E2-28DE77CD57D4}" destId="{61FCA161-C946-4A18-B6FA-8FDF14AF422A}" srcOrd="0" destOrd="0" presId="urn:microsoft.com/office/officeart/2018/2/layout/IconCircleList"/>
    <dgm:cxn modelId="{425F3490-D668-4A57-BEFB-D76D2AED1C07}" type="presParOf" srcId="{5CC2716B-FACB-42DC-B8E2-28DE77CD57D4}" destId="{A76ECCA0-112A-4169-8238-353E7E0F2E77}" srcOrd="1" destOrd="0" presId="urn:microsoft.com/office/officeart/2018/2/layout/IconCircleList"/>
    <dgm:cxn modelId="{7AEA2972-C27D-4386-9445-656A47347813}" type="presParOf" srcId="{5CC2716B-FACB-42DC-B8E2-28DE77CD57D4}" destId="{2A2D7F2C-A460-49B4-B550-E8BA61EF7732}" srcOrd="2" destOrd="0" presId="urn:microsoft.com/office/officeart/2018/2/layout/IconCircleList"/>
    <dgm:cxn modelId="{8649609E-A477-426F-B15A-70AF712D76BE}" type="presParOf" srcId="{5CC2716B-FACB-42DC-B8E2-28DE77CD57D4}" destId="{B6002E16-7FD4-430A-B1B7-E6FF7F5801D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97BB6E-E6CF-4442-8A56-C78AE5E34FB2}">
      <dsp:nvSpPr>
        <dsp:cNvPr id="0" name=""/>
        <dsp:cNvSpPr/>
      </dsp:nvSpPr>
      <dsp:spPr>
        <a:xfrm>
          <a:off x="1414566" y="746"/>
          <a:ext cx="1089421" cy="108942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C9F805-F536-4100-8716-6F7A4CB70F32}">
      <dsp:nvSpPr>
        <dsp:cNvPr id="0" name=""/>
        <dsp:cNvSpPr/>
      </dsp:nvSpPr>
      <dsp:spPr>
        <a:xfrm>
          <a:off x="1646738" y="232918"/>
          <a:ext cx="625078" cy="625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F478CD-0DC5-482A-A6CF-2B1AB0B54CF7}">
      <dsp:nvSpPr>
        <dsp:cNvPr id="0" name=""/>
        <dsp:cNvSpPr/>
      </dsp:nvSpPr>
      <dsp:spPr>
        <a:xfrm>
          <a:off x="1066308" y="1429496"/>
          <a:ext cx="1785937" cy="1688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You want a conversation—not robotically answering biggest weakness, etc, but engaging with the committee and giving examples</a:t>
          </a:r>
        </a:p>
      </dsp:txBody>
      <dsp:txXfrm>
        <a:off x="1066308" y="1429496"/>
        <a:ext cx="1785937" cy="1688269"/>
      </dsp:txXfrm>
    </dsp:sp>
    <dsp:sp modelId="{26C6F2D2-5AD9-4C51-AB38-EB45A835036E}">
      <dsp:nvSpPr>
        <dsp:cNvPr id="0" name=""/>
        <dsp:cNvSpPr/>
      </dsp:nvSpPr>
      <dsp:spPr>
        <a:xfrm>
          <a:off x="3513042" y="746"/>
          <a:ext cx="1089421" cy="108942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A1080F-F8A6-434E-9B88-72CFCFD98C54}">
      <dsp:nvSpPr>
        <dsp:cNvPr id="0" name=""/>
        <dsp:cNvSpPr/>
      </dsp:nvSpPr>
      <dsp:spPr>
        <a:xfrm>
          <a:off x="3745214" y="232918"/>
          <a:ext cx="625078" cy="625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839F90-611D-4C72-8D84-E49A7FBBC6C7}">
      <dsp:nvSpPr>
        <dsp:cNvPr id="0" name=""/>
        <dsp:cNvSpPr/>
      </dsp:nvSpPr>
      <dsp:spPr>
        <a:xfrm>
          <a:off x="3164784" y="1429496"/>
          <a:ext cx="1785937" cy="1688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Rapport, rapport, rapport</a:t>
          </a:r>
        </a:p>
      </dsp:txBody>
      <dsp:txXfrm>
        <a:off x="3164784" y="1429496"/>
        <a:ext cx="1785937" cy="1688269"/>
      </dsp:txXfrm>
    </dsp:sp>
    <dsp:sp modelId="{63AF3782-CCE0-42AC-A804-2599C41F0619}">
      <dsp:nvSpPr>
        <dsp:cNvPr id="0" name=""/>
        <dsp:cNvSpPr/>
      </dsp:nvSpPr>
      <dsp:spPr>
        <a:xfrm>
          <a:off x="5611519" y="746"/>
          <a:ext cx="1089421" cy="108942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B6C1DE-95E6-496B-AE6B-84353CFC9FFB}">
      <dsp:nvSpPr>
        <dsp:cNvPr id="0" name=""/>
        <dsp:cNvSpPr/>
      </dsp:nvSpPr>
      <dsp:spPr>
        <a:xfrm>
          <a:off x="5843691" y="232918"/>
          <a:ext cx="625078" cy="6250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CF359A8-62A2-414C-AC10-1DC8DF799EB9}">
      <dsp:nvSpPr>
        <dsp:cNvPr id="0" name=""/>
        <dsp:cNvSpPr/>
      </dsp:nvSpPr>
      <dsp:spPr>
        <a:xfrm>
          <a:off x="5263261" y="1429496"/>
          <a:ext cx="1785937" cy="1688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as unfair as it is, candidates who are over-confident (in my experience) tend to do better than those who are noticeably nervous.  </a:t>
          </a:r>
        </a:p>
      </dsp:txBody>
      <dsp:txXfrm>
        <a:off x="5263261" y="1429496"/>
        <a:ext cx="1785937" cy="1688269"/>
      </dsp:txXfrm>
    </dsp:sp>
    <dsp:sp modelId="{819EA359-134E-476A-866D-308D6A48820F}">
      <dsp:nvSpPr>
        <dsp:cNvPr id="0" name=""/>
        <dsp:cNvSpPr/>
      </dsp:nvSpPr>
      <dsp:spPr>
        <a:xfrm>
          <a:off x="7709995" y="746"/>
          <a:ext cx="1089421" cy="108942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90881B-9DEE-4BB8-99B2-CF5372F7671A}">
      <dsp:nvSpPr>
        <dsp:cNvPr id="0" name=""/>
        <dsp:cNvSpPr/>
      </dsp:nvSpPr>
      <dsp:spPr>
        <a:xfrm>
          <a:off x="7942167" y="232918"/>
          <a:ext cx="625078" cy="6250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0CD8800-5A00-4AED-B71F-0AAB57690E4E}">
      <dsp:nvSpPr>
        <dsp:cNvPr id="0" name=""/>
        <dsp:cNvSpPr/>
      </dsp:nvSpPr>
      <dsp:spPr>
        <a:xfrm>
          <a:off x="7361738" y="1429496"/>
          <a:ext cx="1785937" cy="1688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Most Searches are looking to hire a position with someone who has the skills to do the job, and not potential—if you feel underqualified in an interview, use energy and charisma rather than point to faults in a resume.  </a:t>
          </a:r>
        </a:p>
      </dsp:txBody>
      <dsp:txXfrm>
        <a:off x="7361738" y="1429496"/>
        <a:ext cx="1785937" cy="16882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489CC0-4D99-AA4C-9C14-DE38927FD077}">
      <dsp:nvSpPr>
        <dsp:cNvPr id="0" name=""/>
        <dsp:cNvSpPr/>
      </dsp:nvSpPr>
      <dsp:spPr>
        <a:xfrm>
          <a:off x="4987" y="943246"/>
          <a:ext cx="1546062" cy="12320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baseline="0" dirty="0"/>
            <a:t>Submission of Application Materials</a:t>
          </a:r>
          <a:endParaRPr lang="en-US" sz="1800" kern="1200" dirty="0"/>
        </a:p>
      </dsp:txBody>
      <dsp:txXfrm>
        <a:off x="41072" y="979331"/>
        <a:ext cx="1473892" cy="1159848"/>
      </dsp:txXfrm>
    </dsp:sp>
    <dsp:sp modelId="{2F7AD1D3-0663-D244-9010-DDA6C27D0086}">
      <dsp:nvSpPr>
        <dsp:cNvPr id="0" name=""/>
        <dsp:cNvSpPr/>
      </dsp:nvSpPr>
      <dsp:spPr>
        <a:xfrm>
          <a:off x="1705655" y="1367544"/>
          <a:ext cx="327765" cy="38342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1705655" y="1444229"/>
        <a:ext cx="229436" cy="230053"/>
      </dsp:txXfrm>
    </dsp:sp>
    <dsp:sp modelId="{094DAD27-D0DD-6C4D-92F0-D3F8C8F37EA9}">
      <dsp:nvSpPr>
        <dsp:cNvPr id="0" name=""/>
        <dsp:cNvSpPr/>
      </dsp:nvSpPr>
      <dsp:spPr>
        <a:xfrm>
          <a:off x="2169474" y="943246"/>
          <a:ext cx="1546062" cy="12320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baseline="0" dirty="0"/>
            <a:t>Software screen </a:t>
          </a:r>
          <a:endParaRPr lang="en-US" sz="1800" kern="1200" dirty="0"/>
        </a:p>
      </dsp:txBody>
      <dsp:txXfrm>
        <a:off x="2205559" y="979331"/>
        <a:ext cx="1473892" cy="1159848"/>
      </dsp:txXfrm>
    </dsp:sp>
    <dsp:sp modelId="{1124D3FB-4360-6A41-82BA-4B1C2354604F}">
      <dsp:nvSpPr>
        <dsp:cNvPr id="0" name=""/>
        <dsp:cNvSpPr/>
      </dsp:nvSpPr>
      <dsp:spPr>
        <a:xfrm>
          <a:off x="3870142" y="1367544"/>
          <a:ext cx="327765" cy="38342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3870142" y="1444229"/>
        <a:ext cx="229436" cy="230053"/>
      </dsp:txXfrm>
    </dsp:sp>
    <dsp:sp modelId="{8BA73B84-E3BC-BB4E-A26F-AD5FC81BC045}">
      <dsp:nvSpPr>
        <dsp:cNvPr id="0" name=""/>
        <dsp:cNvSpPr/>
      </dsp:nvSpPr>
      <dsp:spPr>
        <a:xfrm>
          <a:off x="4333960" y="943246"/>
          <a:ext cx="1546062" cy="12320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baseline="0"/>
            <a:t>Recruiter screen </a:t>
          </a:r>
          <a:endParaRPr lang="en-US" sz="1800" kern="1200"/>
        </a:p>
      </dsp:txBody>
      <dsp:txXfrm>
        <a:off x="4370045" y="979331"/>
        <a:ext cx="1473892" cy="1159848"/>
      </dsp:txXfrm>
    </dsp:sp>
    <dsp:sp modelId="{7197F10E-3755-8048-B93E-452F3E5EF9C4}">
      <dsp:nvSpPr>
        <dsp:cNvPr id="0" name=""/>
        <dsp:cNvSpPr/>
      </dsp:nvSpPr>
      <dsp:spPr>
        <a:xfrm>
          <a:off x="6034629" y="1367544"/>
          <a:ext cx="327765" cy="38342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034629" y="1444229"/>
        <a:ext cx="229436" cy="230053"/>
      </dsp:txXfrm>
    </dsp:sp>
    <dsp:sp modelId="{3496EA25-108B-F044-85ED-DFD23E0F2C58}">
      <dsp:nvSpPr>
        <dsp:cNvPr id="0" name=""/>
        <dsp:cNvSpPr/>
      </dsp:nvSpPr>
      <dsp:spPr>
        <a:xfrm>
          <a:off x="6498447" y="943246"/>
          <a:ext cx="1546062" cy="12320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baseline="0" dirty="0"/>
            <a:t>HM / Search Committee screen </a:t>
          </a:r>
          <a:endParaRPr lang="en-US" sz="1800" kern="1200" dirty="0"/>
        </a:p>
      </dsp:txBody>
      <dsp:txXfrm>
        <a:off x="6534532" y="979331"/>
        <a:ext cx="1473892" cy="1159848"/>
      </dsp:txXfrm>
    </dsp:sp>
    <dsp:sp modelId="{27FFB7C4-4B29-C044-B3F8-DE9F925F403C}">
      <dsp:nvSpPr>
        <dsp:cNvPr id="0" name=""/>
        <dsp:cNvSpPr/>
      </dsp:nvSpPr>
      <dsp:spPr>
        <a:xfrm>
          <a:off x="8199116" y="1367544"/>
          <a:ext cx="327765" cy="38342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8199116" y="1444229"/>
        <a:ext cx="229436" cy="230053"/>
      </dsp:txXfrm>
    </dsp:sp>
    <dsp:sp modelId="{141D6D89-F31D-504F-8561-AEED6DBF4C37}">
      <dsp:nvSpPr>
        <dsp:cNvPr id="0" name=""/>
        <dsp:cNvSpPr/>
      </dsp:nvSpPr>
      <dsp:spPr>
        <a:xfrm>
          <a:off x="8662934" y="943246"/>
          <a:ext cx="1546062" cy="123201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baseline="0"/>
            <a:t>Extend phone interviews </a:t>
          </a:r>
          <a:endParaRPr lang="en-US" sz="1800" kern="1200"/>
        </a:p>
      </dsp:txBody>
      <dsp:txXfrm>
        <a:off x="8699019" y="979331"/>
        <a:ext cx="1473892" cy="11598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D6D89-F31D-504F-8561-AEED6DBF4C37}">
      <dsp:nvSpPr>
        <dsp:cNvPr id="0" name=""/>
        <dsp:cNvSpPr/>
      </dsp:nvSpPr>
      <dsp:spPr>
        <a:xfrm>
          <a:off x="4488" y="809231"/>
          <a:ext cx="1962501" cy="150004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baseline="0" dirty="0"/>
            <a:t>First Round Interview (Can You Hack it?)</a:t>
          </a:r>
          <a:endParaRPr lang="en-US" sz="1800" kern="1200" dirty="0"/>
        </a:p>
      </dsp:txBody>
      <dsp:txXfrm>
        <a:off x="48423" y="853166"/>
        <a:ext cx="1874631" cy="1412178"/>
      </dsp:txXfrm>
    </dsp:sp>
    <dsp:sp modelId="{DC4AFEDB-1A23-8247-A48F-E9392444E977}">
      <dsp:nvSpPr>
        <dsp:cNvPr id="0" name=""/>
        <dsp:cNvSpPr/>
      </dsp:nvSpPr>
      <dsp:spPr>
        <a:xfrm>
          <a:off x="2163240" y="1315905"/>
          <a:ext cx="416050" cy="486700"/>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163240" y="1413245"/>
        <a:ext cx="291235" cy="292020"/>
      </dsp:txXfrm>
    </dsp:sp>
    <dsp:sp modelId="{47D220D5-DF84-5D41-8E79-90B81B519EED}">
      <dsp:nvSpPr>
        <dsp:cNvPr id="0" name=""/>
        <dsp:cNvSpPr/>
      </dsp:nvSpPr>
      <dsp:spPr>
        <a:xfrm>
          <a:off x="2751990" y="809231"/>
          <a:ext cx="1962501" cy="150004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Second Round Interview (Do You Fit Our Culture/Team?)</a:t>
          </a:r>
        </a:p>
      </dsp:txBody>
      <dsp:txXfrm>
        <a:off x="2795925" y="853166"/>
        <a:ext cx="1874631" cy="1412178"/>
      </dsp:txXfrm>
    </dsp:sp>
    <dsp:sp modelId="{3F616E9F-CCC0-0843-9B27-D515E9F40654}">
      <dsp:nvSpPr>
        <dsp:cNvPr id="0" name=""/>
        <dsp:cNvSpPr/>
      </dsp:nvSpPr>
      <dsp:spPr>
        <a:xfrm>
          <a:off x="4910741" y="1315905"/>
          <a:ext cx="416050" cy="486700"/>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4910741" y="1413245"/>
        <a:ext cx="291235" cy="292020"/>
      </dsp:txXfrm>
    </dsp:sp>
    <dsp:sp modelId="{696C414F-077E-714A-BA34-D3200CAD568A}">
      <dsp:nvSpPr>
        <dsp:cNvPr id="0" name=""/>
        <dsp:cNvSpPr/>
      </dsp:nvSpPr>
      <dsp:spPr>
        <a:xfrm>
          <a:off x="5499492" y="809231"/>
          <a:ext cx="1962501" cy="150004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Work Sample/ Challenge </a:t>
          </a:r>
        </a:p>
      </dsp:txBody>
      <dsp:txXfrm>
        <a:off x="5543427" y="853166"/>
        <a:ext cx="1874631" cy="1412178"/>
      </dsp:txXfrm>
    </dsp:sp>
    <dsp:sp modelId="{017F4319-8AFB-3E49-B66E-469BB6A85396}">
      <dsp:nvSpPr>
        <dsp:cNvPr id="0" name=""/>
        <dsp:cNvSpPr/>
      </dsp:nvSpPr>
      <dsp:spPr>
        <a:xfrm>
          <a:off x="7658243" y="1315905"/>
          <a:ext cx="416050" cy="486700"/>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7658243" y="1413245"/>
        <a:ext cx="291235" cy="292020"/>
      </dsp:txXfrm>
    </dsp:sp>
    <dsp:sp modelId="{16F42F02-49EE-8D4C-9A39-B52B42035B7F}">
      <dsp:nvSpPr>
        <dsp:cNvPr id="0" name=""/>
        <dsp:cNvSpPr/>
      </dsp:nvSpPr>
      <dsp:spPr>
        <a:xfrm>
          <a:off x="8246994" y="809231"/>
          <a:ext cx="1962501" cy="150004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Final Round Interview (Of These Great Fits, Who Fits the Best?)</a:t>
          </a:r>
        </a:p>
      </dsp:txBody>
      <dsp:txXfrm>
        <a:off x="8290929" y="853166"/>
        <a:ext cx="1874631" cy="14121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EAC122-01BE-4562-89CA-D23BB5A0A569}">
      <dsp:nvSpPr>
        <dsp:cNvPr id="0" name=""/>
        <dsp:cNvSpPr/>
      </dsp:nvSpPr>
      <dsp:spPr>
        <a:xfrm>
          <a:off x="351326" y="154272"/>
          <a:ext cx="1092638" cy="109263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53A9E33-6B8B-4E90-87C5-6FE14AE06F28}">
      <dsp:nvSpPr>
        <dsp:cNvPr id="0" name=""/>
        <dsp:cNvSpPr/>
      </dsp:nvSpPr>
      <dsp:spPr>
        <a:xfrm>
          <a:off x="584184" y="387129"/>
          <a:ext cx="626923" cy="6269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56BCB14-DB65-4B0A-996F-93D80F7F2DEA}">
      <dsp:nvSpPr>
        <dsp:cNvPr id="0" name=""/>
        <dsp:cNvSpPr/>
      </dsp:nvSpPr>
      <dsp:spPr>
        <a:xfrm>
          <a:off x="2040" y="1587240"/>
          <a:ext cx="1791210" cy="1376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Dress for success—Ascertain what type of company it is, always go one step above in dress</a:t>
          </a:r>
        </a:p>
      </dsp:txBody>
      <dsp:txXfrm>
        <a:off x="2040" y="1587240"/>
        <a:ext cx="1791210" cy="1376998"/>
      </dsp:txXfrm>
    </dsp:sp>
    <dsp:sp modelId="{00191762-70FA-4655-BE9F-06BBBAFC3915}">
      <dsp:nvSpPr>
        <dsp:cNvPr id="0" name=""/>
        <dsp:cNvSpPr/>
      </dsp:nvSpPr>
      <dsp:spPr>
        <a:xfrm>
          <a:off x="2455999" y="154272"/>
          <a:ext cx="1092638" cy="1092638"/>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FB369F-EB55-456D-86BC-3B5050706748}">
      <dsp:nvSpPr>
        <dsp:cNvPr id="0" name=""/>
        <dsp:cNvSpPr/>
      </dsp:nvSpPr>
      <dsp:spPr>
        <a:xfrm>
          <a:off x="2688857" y="387129"/>
          <a:ext cx="626923" cy="6269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A0AFA1-9B91-40A2-86DE-15B6E59A0649}">
      <dsp:nvSpPr>
        <dsp:cNvPr id="0" name=""/>
        <dsp:cNvSpPr/>
      </dsp:nvSpPr>
      <dsp:spPr>
        <a:xfrm>
          <a:off x="2106713" y="1587240"/>
          <a:ext cx="1791210" cy="1376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Arrive 15 minutes early </a:t>
          </a:r>
        </a:p>
      </dsp:txBody>
      <dsp:txXfrm>
        <a:off x="2106713" y="1587240"/>
        <a:ext cx="1791210" cy="1376998"/>
      </dsp:txXfrm>
    </dsp:sp>
    <dsp:sp modelId="{D2953D88-C84E-470F-B923-CECCCA383AF9}">
      <dsp:nvSpPr>
        <dsp:cNvPr id="0" name=""/>
        <dsp:cNvSpPr/>
      </dsp:nvSpPr>
      <dsp:spPr>
        <a:xfrm>
          <a:off x="4560672" y="154272"/>
          <a:ext cx="1092638" cy="109263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C8280E-50E8-4A3F-AAD9-3C18B3187654}">
      <dsp:nvSpPr>
        <dsp:cNvPr id="0" name=""/>
        <dsp:cNvSpPr/>
      </dsp:nvSpPr>
      <dsp:spPr>
        <a:xfrm>
          <a:off x="4793530" y="387129"/>
          <a:ext cx="626923" cy="6269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BAFA89-C1AA-4861-B729-BE3C98FA6C3E}">
      <dsp:nvSpPr>
        <dsp:cNvPr id="0" name=""/>
        <dsp:cNvSpPr/>
      </dsp:nvSpPr>
      <dsp:spPr>
        <a:xfrm>
          <a:off x="4211386" y="1587240"/>
          <a:ext cx="1791210" cy="1376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Be nice to support staff and secretaries </a:t>
          </a:r>
        </a:p>
      </dsp:txBody>
      <dsp:txXfrm>
        <a:off x="4211386" y="1587240"/>
        <a:ext cx="1791210" cy="1376998"/>
      </dsp:txXfrm>
    </dsp:sp>
    <dsp:sp modelId="{1131F5B0-55F5-41C7-8198-5B259CB7B45E}">
      <dsp:nvSpPr>
        <dsp:cNvPr id="0" name=""/>
        <dsp:cNvSpPr/>
      </dsp:nvSpPr>
      <dsp:spPr>
        <a:xfrm>
          <a:off x="6665345" y="154272"/>
          <a:ext cx="1092638" cy="109263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D9A1F7-ADC6-4845-8542-E0692BF82832}">
      <dsp:nvSpPr>
        <dsp:cNvPr id="0" name=""/>
        <dsp:cNvSpPr/>
      </dsp:nvSpPr>
      <dsp:spPr>
        <a:xfrm>
          <a:off x="6898202" y="387129"/>
          <a:ext cx="626923" cy="6269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A9B5FE-1DF6-4A99-A28E-A6BEAB41EC45}">
      <dsp:nvSpPr>
        <dsp:cNvPr id="0" name=""/>
        <dsp:cNvSpPr/>
      </dsp:nvSpPr>
      <dsp:spPr>
        <a:xfrm>
          <a:off x="6316059" y="1587240"/>
          <a:ext cx="1791210" cy="1376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For later round interviews, write handwritten notes; early stage interviews send thank you emails ASAP</a:t>
          </a:r>
        </a:p>
      </dsp:txBody>
      <dsp:txXfrm>
        <a:off x="6316059" y="1587240"/>
        <a:ext cx="1791210" cy="1376998"/>
      </dsp:txXfrm>
    </dsp:sp>
    <dsp:sp modelId="{71250515-B08D-408B-921C-7CE35B010ED2}">
      <dsp:nvSpPr>
        <dsp:cNvPr id="0" name=""/>
        <dsp:cNvSpPr/>
      </dsp:nvSpPr>
      <dsp:spPr>
        <a:xfrm>
          <a:off x="8770018" y="154272"/>
          <a:ext cx="1092638" cy="109263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D69B00-70EA-4AA7-944B-890F2DED205C}">
      <dsp:nvSpPr>
        <dsp:cNvPr id="0" name=""/>
        <dsp:cNvSpPr/>
      </dsp:nvSpPr>
      <dsp:spPr>
        <a:xfrm>
          <a:off x="9002875" y="387129"/>
          <a:ext cx="626923" cy="62692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8BA383A-3416-474D-A8B7-7807313EA356}">
      <dsp:nvSpPr>
        <dsp:cNvPr id="0" name=""/>
        <dsp:cNvSpPr/>
      </dsp:nvSpPr>
      <dsp:spPr>
        <a:xfrm>
          <a:off x="8420732" y="1587240"/>
          <a:ext cx="1791210" cy="13769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90000"/>
            </a:lnSpc>
            <a:spcBef>
              <a:spcPct val="0"/>
            </a:spcBef>
            <a:spcAft>
              <a:spcPct val="35000"/>
            </a:spcAft>
            <a:buNone/>
            <a:defRPr cap="all"/>
          </a:pPr>
          <a:r>
            <a:rPr lang="en-US" sz="1100" kern="1200"/>
            <a:t>You are interviewing the team as well—red flags, like constantly rescheduled meeting times, quick turnarounds for acceptances, ultimatums on offers—run!</a:t>
          </a:r>
        </a:p>
      </dsp:txBody>
      <dsp:txXfrm>
        <a:off x="8420732" y="1587240"/>
        <a:ext cx="1791210" cy="137699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F5A81-733D-4E8D-96F2-94CBC1835BCD}">
      <dsp:nvSpPr>
        <dsp:cNvPr id="0" name=""/>
        <dsp:cNvSpPr/>
      </dsp:nvSpPr>
      <dsp:spPr>
        <a:xfrm>
          <a:off x="694742" y="6755"/>
          <a:ext cx="1818562" cy="1818562"/>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6E5C06-CB65-44C5-992B-7B6E45778970}">
      <dsp:nvSpPr>
        <dsp:cNvPr id="0" name=""/>
        <dsp:cNvSpPr/>
      </dsp:nvSpPr>
      <dsp:spPr>
        <a:xfrm>
          <a:off x="1082304" y="394318"/>
          <a:ext cx="1043437" cy="10434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FE31B2-40EB-43ED-B69D-267F3F329873}">
      <dsp:nvSpPr>
        <dsp:cNvPr id="0" name=""/>
        <dsp:cNvSpPr/>
      </dsp:nvSpPr>
      <dsp:spPr>
        <a:xfrm>
          <a:off x="113398" y="239175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a:t>“What will it be like to work with you?”</a:t>
          </a:r>
        </a:p>
      </dsp:txBody>
      <dsp:txXfrm>
        <a:off x="113398" y="2391756"/>
        <a:ext cx="2981250" cy="720000"/>
      </dsp:txXfrm>
    </dsp:sp>
    <dsp:sp modelId="{BD0C6A59-9E96-496F-B685-CA8ADD8545BA}">
      <dsp:nvSpPr>
        <dsp:cNvPr id="0" name=""/>
        <dsp:cNvSpPr/>
      </dsp:nvSpPr>
      <dsp:spPr>
        <a:xfrm>
          <a:off x="4197710" y="6755"/>
          <a:ext cx="1818562" cy="1818562"/>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E116BC-6043-4F65-88F7-409391496BE4}">
      <dsp:nvSpPr>
        <dsp:cNvPr id="0" name=""/>
        <dsp:cNvSpPr/>
      </dsp:nvSpPr>
      <dsp:spPr>
        <a:xfrm>
          <a:off x="4585273" y="394318"/>
          <a:ext cx="1043437" cy="10434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8AC183F-C974-4643-B244-DC6068FA6C46}">
      <dsp:nvSpPr>
        <dsp:cNvPr id="0" name=""/>
        <dsp:cNvSpPr/>
      </dsp:nvSpPr>
      <dsp:spPr>
        <a:xfrm>
          <a:off x="3616367" y="239175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dirty="0"/>
            <a:t>“Can you LEARN?” (University degree)</a:t>
          </a:r>
        </a:p>
      </dsp:txBody>
      <dsp:txXfrm>
        <a:off x="3616367" y="2391756"/>
        <a:ext cx="2981250" cy="720000"/>
      </dsp:txXfrm>
    </dsp:sp>
    <dsp:sp modelId="{FD6A0F5E-7D7E-4D9D-8368-19F36FE52299}">
      <dsp:nvSpPr>
        <dsp:cNvPr id="0" name=""/>
        <dsp:cNvSpPr/>
      </dsp:nvSpPr>
      <dsp:spPr>
        <a:xfrm>
          <a:off x="7700679" y="6755"/>
          <a:ext cx="1818562" cy="1818562"/>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B364DD-0D48-4CA3-994C-DC2F63E5238A}">
      <dsp:nvSpPr>
        <dsp:cNvPr id="0" name=""/>
        <dsp:cNvSpPr/>
      </dsp:nvSpPr>
      <dsp:spPr>
        <a:xfrm>
          <a:off x="8088242" y="394318"/>
          <a:ext cx="1043437" cy="10434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761818-0BF1-4DD9-A78C-BFCE389FDD04}">
      <dsp:nvSpPr>
        <dsp:cNvPr id="0" name=""/>
        <dsp:cNvSpPr/>
      </dsp:nvSpPr>
      <dsp:spPr>
        <a:xfrm>
          <a:off x="7119335" y="2391756"/>
          <a:ext cx="298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977900">
            <a:lnSpc>
              <a:spcPct val="90000"/>
            </a:lnSpc>
            <a:spcBef>
              <a:spcPct val="0"/>
            </a:spcBef>
            <a:spcAft>
              <a:spcPct val="35000"/>
            </a:spcAft>
            <a:buNone/>
            <a:defRPr cap="all"/>
          </a:pPr>
          <a:r>
            <a:rPr lang="en-US" sz="2200" kern="1200"/>
            <a:t>“Do you take Initiative?”</a:t>
          </a:r>
        </a:p>
      </dsp:txBody>
      <dsp:txXfrm>
        <a:off x="7119335" y="2391756"/>
        <a:ext cx="298125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F58E57-FFCA-1E47-98DF-CA0FBDD62513}">
      <dsp:nvSpPr>
        <dsp:cNvPr id="0" name=""/>
        <dsp:cNvSpPr/>
      </dsp:nvSpPr>
      <dsp:spPr>
        <a:xfrm>
          <a:off x="43389" y="1224"/>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Tell me about yourself.</a:t>
          </a:r>
          <a:endParaRPr lang="en-US" sz="1400" kern="1200"/>
        </a:p>
      </dsp:txBody>
      <dsp:txXfrm>
        <a:off x="77614" y="35449"/>
        <a:ext cx="1879089" cy="1100073"/>
      </dsp:txXfrm>
    </dsp:sp>
    <dsp:sp modelId="{E65A1B89-9B69-AF47-8AE7-DD842CBD06FD}">
      <dsp:nvSpPr>
        <dsp:cNvPr id="0" name=""/>
        <dsp:cNvSpPr/>
      </dsp:nvSpPr>
      <dsp:spPr>
        <a:xfrm>
          <a:off x="2162312" y="343991"/>
          <a:ext cx="412878" cy="4829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2162312" y="440589"/>
        <a:ext cx="289015" cy="289793"/>
      </dsp:txXfrm>
    </dsp:sp>
    <dsp:sp modelId="{5402D473-026F-8541-BCFE-917991DC7A9F}">
      <dsp:nvSpPr>
        <dsp:cNvPr id="0" name=""/>
        <dsp:cNvSpPr/>
      </dsp:nvSpPr>
      <dsp:spPr>
        <a:xfrm>
          <a:off x="2769944" y="1224"/>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What are your strengths? (Pro tip: Add “And how can you improve the business with them?”)</a:t>
          </a:r>
          <a:endParaRPr lang="en-US" sz="1400" kern="1200"/>
        </a:p>
      </dsp:txBody>
      <dsp:txXfrm>
        <a:off x="2804169" y="35449"/>
        <a:ext cx="1879089" cy="1100073"/>
      </dsp:txXfrm>
    </dsp:sp>
    <dsp:sp modelId="{C4B7C0B3-301B-E44B-B327-E5121C51E27D}">
      <dsp:nvSpPr>
        <dsp:cNvPr id="0" name=""/>
        <dsp:cNvSpPr/>
      </dsp:nvSpPr>
      <dsp:spPr>
        <a:xfrm>
          <a:off x="4888867" y="343991"/>
          <a:ext cx="412878" cy="4829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4888867" y="440589"/>
        <a:ext cx="289015" cy="289793"/>
      </dsp:txXfrm>
    </dsp:sp>
    <dsp:sp modelId="{B3FF4A47-8087-1340-9B44-8CE43C968735}">
      <dsp:nvSpPr>
        <dsp:cNvPr id="0" name=""/>
        <dsp:cNvSpPr/>
      </dsp:nvSpPr>
      <dsp:spPr>
        <a:xfrm>
          <a:off x="5496499" y="1224"/>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What are your weaknesses? (Pro tip: Add “And how are you improving upon them?”)</a:t>
          </a:r>
          <a:endParaRPr lang="en-US" sz="1400" kern="1200"/>
        </a:p>
      </dsp:txBody>
      <dsp:txXfrm>
        <a:off x="5530724" y="35449"/>
        <a:ext cx="1879089" cy="1100073"/>
      </dsp:txXfrm>
    </dsp:sp>
    <dsp:sp modelId="{9A6B26DE-5871-F44A-9610-CE510C13E9B6}">
      <dsp:nvSpPr>
        <dsp:cNvPr id="0" name=""/>
        <dsp:cNvSpPr/>
      </dsp:nvSpPr>
      <dsp:spPr>
        <a:xfrm>
          <a:off x="7615422" y="343991"/>
          <a:ext cx="412878" cy="4829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a:off x="7615422" y="440589"/>
        <a:ext cx="289015" cy="289793"/>
      </dsp:txXfrm>
    </dsp:sp>
    <dsp:sp modelId="{357BFC05-1FF8-614F-8A95-3CE53683DD6D}">
      <dsp:nvSpPr>
        <dsp:cNvPr id="0" name=""/>
        <dsp:cNvSpPr/>
      </dsp:nvSpPr>
      <dsp:spPr>
        <a:xfrm>
          <a:off x="8223055" y="1224"/>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Why do you want to work here?</a:t>
          </a:r>
          <a:endParaRPr lang="en-US" sz="1400" kern="1200"/>
        </a:p>
      </dsp:txBody>
      <dsp:txXfrm>
        <a:off x="8257280" y="35449"/>
        <a:ext cx="1879089" cy="1100073"/>
      </dsp:txXfrm>
    </dsp:sp>
    <dsp:sp modelId="{379543F6-BC4A-CD41-BDAF-A4A1DE09A289}">
      <dsp:nvSpPr>
        <dsp:cNvPr id="0" name=""/>
        <dsp:cNvSpPr/>
      </dsp:nvSpPr>
      <dsp:spPr>
        <a:xfrm rot="5400000">
          <a:off x="8990385" y="1306075"/>
          <a:ext cx="412878" cy="4829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9051928" y="1341131"/>
        <a:ext cx="289793" cy="289015"/>
      </dsp:txXfrm>
    </dsp:sp>
    <dsp:sp modelId="{90C0F729-4FBF-B649-B081-E28FF8D69A1E}">
      <dsp:nvSpPr>
        <dsp:cNvPr id="0" name=""/>
        <dsp:cNvSpPr/>
      </dsp:nvSpPr>
      <dsp:spPr>
        <a:xfrm>
          <a:off x="8223055" y="1948763"/>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Why are you looking for a new job? </a:t>
          </a:r>
          <a:endParaRPr lang="en-US" sz="1400" kern="1200"/>
        </a:p>
      </dsp:txBody>
      <dsp:txXfrm>
        <a:off x="8257280" y="1982988"/>
        <a:ext cx="1879089" cy="1100073"/>
      </dsp:txXfrm>
    </dsp:sp>
    <dsp:sp modelId="{E7A1FCBE-5379-CD4C-B34E-C4FCFC0776FC}">
      <dsp:nvSpPr>
        <dsp:cNvPr id="0" name=""/>
        <dsp:cNvSpPr/>
      </dsp:nvSpPr>
      <dsp:spPr>
        <a:xfrm rot="10800000">
          <a:off x="7638793" y="2291530"/>
          <a:ext cx="412878" cy="4829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7762656" y="2388128"/>
        <a:ext cx="289015" cy="289793"/>
      </dsp:txXfrm>
    </dsp:sp>
    <dsp:sp modelId="{BE1518BD-2704-4A4F-B155-742959C228A5}">
      <dsp:nvSpPr>
        <dsp:cNvPr id="0" name=""/>
        <dsp:cNvSpPr/>
      </dsp:nvSpPr>
      <dsp:spPr>
        <a:xfrm>
          <a:off x="5496499" y="1948763"/>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What are your salary requirements? </a:t>
          </a:r>
          <a:endParaRPr lang="en-US" sz="1400" kern="1200"/>
        </a:p>
      </dsp:txBody>
      <dsp:txXfrm>
        <a:off x="5530724" y="1982988"/>
        <a:ext cx="1879089" cy="1100073"/>
      </dsp:txXfrm>
    </dsp:sp>
    <dsp:sp modelId="{78871853-D37B-0C48-994F-3448C2DE078B}">
      <dsp:nvSpPr>
        <dsp:cNvPr id="0" name=""/>
        <dsp:cNvSpPr/>
      </dsp:nvSpPr>
      <dsp:spPr>
        <a:xfrm rot="10800000">
          <a:off x="4912238" y="2291530"/>
          <a:ext cx="412878" cy="4829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5036101" y="2388128"/>
        <a:ext cx="289015" cy="289793"/>
      </dsp:txXfrm>
    </dsp:sp>
    <dsp:sp modelId="{CC8BC8E8-9623-C042-A181-43F5D5388F3D}">
      <dsp:nvSpPr>
        <dsp:cNvPr id="0" name=""/>
        <dsp:cNvSpPr/>
      </dsp:nvSpPr>
      <dsp:spPr>
        <a:xfrm>
          <a:off x="2769944" y="1948763"/>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What Do you know about </a:t>
          </a:r>
          <a:r>
            <a:rPr lang="en-US" sz="1400" i="1" kern="1200"/>
            <a:t>x </a:t>
          </a:r>
          <a:r>
            <a:rPr lang="en-US" sz="1400" kern="1200"/>
            <a:t>(insert company here)</a:t>
          </a:r>
        </a:p>
      </dsp:txBody>
      <dsp:txXfrm>
        <a:off x="2804169" y="1982988"/>
        <a:ext cx="1879089" cy="1100073"/>
      </dsp:txXfrm>
    </dsp:sp>
    <dsp:sp modelId="{1C0597BE-45EE-7148-B6BB-56622469E133}">
      <dsp:nvSpPr>
        <dsp:cNvPr id="0" name=""/>
        <dsp:cNvSpPr/>
      </dsp:nvSpPr>
      <dsp:spPr>
        <a:xfrm rot="10800000">
          <a:off x="2185682" y="2291530"/>
          <a:ext cx="412878" cy="48298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10800000">
        <a:off x="2309545" y="2388128"/>
        <a:ext cx="289015" cy="289793"/>
      </dsp:txXfrm>
    </dsp:sp>
    <dsp:sp modelId="{27B4092C-0058-A041-92F3-F5322A9EBC74}">
      <dsp:nvSpPr>
        <dsp:cNvPr id="0" name=""/>
        <dsp:cNvSpPr/>
      </dsp:nvSpPr>
      <dsp:spPr>
        <a:xfrm>
          <a:off x="43389" y="1948763"/>
          <a:ext cx="1947539" cy="11685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i="0" kern="1200"/>
            <a:t>What haven’t I asked you that’s important to share with me/ Do you have any questions for me? </a:t>
          </a:r>
          <a:endParaRPr lang="en-US" sz="1400" kern="1200"/>
        </a:p>
      </dsp:txBody>
      <dsp:txXfrm>
        <a:off x="77614" y="1982988"/>
        <a:ext cx="1879089" cy="110007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4399B-331A-46B0-86AA-EE99E9B88C38}">
      <dsp:nvSpPr>
        <dsp:cNvPr id="0" name=""/>
        <dsp:cNvSpPr/>
      </dsp:nvSpPr>
      <dsp:spPr>
        <a:xfrm>
          <a:off x="0" y="456"/>
          <a:ext cx="5980170" cy="6277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705BC5-658A-4DAB-A66F-630643ABAF51}">
      <dsp:nvSpPr>
        <dsp:cNvPr id="0" name=""/>
        <dsp:cNvSpPr/>
      </dsp:nvSpPr>
      <dsp:spPr>
        <a:xfrm>
          <a:off x="189903" y="141706"/>
          <a:ext cx="345279" cy="3452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1B20FBD-C382-4207-B588-525D488E531F}">
      <dsp:nvSpPr>
        <dsp:cNvPr id="0" name=""/>
        <dsp:cNvSpPr/>
      </dsp:nvSpPr>
      <dsp:spPr>
        <a:xfrm>
          <a:off x="725086" y="456"/>
          <a:ext cx="5255083" cy="6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40" tIns="66440" rIns="66440" bIns="66440" numCol="1" spcCol="1270" anchor="ctr" anchorCtr="0">
          <a:noAutofit/>
        </a:bodyPr>
        <a:lstStyle/>
        <a:p>
          <a:pPr marL="0" lvl="0" indent="0" algn="l" defTabSz="666750">
            <a:lnSpc>
              <a:spcPct val="90000"/>
            </a:lnSpc>
            <a:spcBef>
              <a:spcPct val="0"/>
            </a:spcBef>
            <a:spcAft>
              <a:spcPct val="35000"/>
            </a:spcAft>
            <a:buNone/>
          </a:pPr>
          <a:r>
            <a:rPr lang="en-US" sz="1500" i="0" kern="1200"/>
            <a:t>Can you tell me about a time you led by example?</a:t>
          </a:r>
          <a:endParaRPr lang="en-US" sz="1500" kern="1200"/>
        </a:p>
      </dsp:txBody>
      <dsp:txXfrm>
        <a:off x="725086" y="456"/>
        <a:ext cx="5255083" cy="627780"/>
      </dsp:txXfrm>
    </dsp:sp>
    <dsp:sp modelId="{B051BC14-6BA4-49C5-AFCE-54CCF89DA213}">
      <dsp:nvSpPr>
        <dsp:cNvPr id="0" name=""/>
        <dsp:cNvSpPr/>
      </dsp:nvSpPr>
      <dsp:spPr>
        <a:xfrm>
          <a:off x="0" y="785182"/>
          <a:ext cx="5980170" cy="6277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42A465-2FF1-4BA5-BBAB-93673D92D4AC}">
      <dsp:nvSpPr>
        <dsp:cNvPr id="0" name=""/>
        <dsp:cNvSpPr/>
      </dsp:nvSpPr>
      <dsp:spPr>
        <a:xfrm>
          <a:off x="189903" y="926432"/>
          <a:ext cx="345279" cy="3452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F0F13C-33A4-4A19-9ABD-C97849531523}">
      <dsp:nvSpPr>
        <dsp:cNvPr id="0" name=""/>
        <dsp:cNvSpPr/>
      </dsp:nvSpPr>
      <dsp:spPr>
        <a:xfrm>
          <a:off x="725086" y="785182"/>
          <a:ext cx="5255083" cy="6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40" tIns="66440" rIns="66440" bIns="66440" numCol="1" spcCol="1270" anchor="ctr" anchorCtr="0">
          <a:noAutofit/>
        </a:bodyPr>
        <a:lstStyle/>
        <a:p>
          <a:pPr marL="0" lvl="0" indent="0" algn="l" defTabSz="666750">
            <a:lnSpc>
              <a:spcPct val="90000"/>
            </a:lnSpc>
            <a:spcBef>
              <a:spcPct val="0"/>
            </a:spcBef>
            <a:spcAft>
              <a:spcPct val="35000"/>
            </a:spcAft>
            <a:buNone/>
          </a:pPr>
          <a:r>
            <a:rPr lang="en-US" sz="1500" i="0" kern="1200"/>
            <a:t>Can you tell me about a project you’re proud of accomplishing?</a:t>
          </a:r>
          <a:endParaRPr lang="en-US" sz="1500" kern="1200"/>
        </a:p>
      </dsp:txBody>
      <dsp:txXfrm>
        <a:off x="725086" y="785182"/>
        <a:ext cx="5255083" cy="627780"/>
      </dsp:txXfrm>
    </dsp:sp>
    <dsp:sp modelId="{0EBB07D3-7CF2-4DEF-A37A-2757D8DEFF4A}">
      <dsp:nvSpPr>
        <dsp:cNvPr id="0" name=""/>
        <dsp:cNvSpPr/>
      </dsp:nvSpPr>
      <dsp:spPr>
        <a:xfrm>
          <a:off x="0" y="1569908"/>
          <a:ext cx="5980170" cy="6277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E56403-DB97-4299-A7F6-A2C9CE4B972B}">
      <dsp:nvSpPr>
        <dsp:cNvPr id="0" name=""/>
        <dsp:cNvSpPr/>
      </dsp:nvSpPr>
      <dsp:spPr>
        <a:xfrm>
          <a:off x="189903" y="1711159"/>
          <a:ext cx="345279" cy="3452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DB547C0-5D3D-4098-966B-34F4BEC33150}">
      <dsp:nvSpPr>
        <dsp:cNvPr id="0" name=""/>
        <dsp:cNvSpPr/>
      </dsp:nvSpPr>
      <dsp:spPr>
        <a:xfrm>
          <a:off x="725086" y="1569908"/>
          <a:ext cx="5255083" cy="6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40" tIns="66440" rIns="66440" bIns="66440" numCol="1" spcCol="1270" anchor="ctr" anchorCtr="0">
          <a:noAutofit/>
        </a:bodyPr>
        <a:lstStyle/>
        <a:p>
          <a:pPr marL="0" lvl="0" indent="0" algn="l" defTabSz="666750">
            <a:lnSpc>
              <a:spcPct val="90000"/>
            </a:lnSpc>
            <a:spcBef>
              <a:spcPct val="0"/>
            </a:spcBef>
            <a:spcAft>
              <a:spcPct val="35000"/>
            </a:spcAft>
            <a:buNone/>
          </a:pPr>
          <a:r>
            <a:rPr lang="en-US" sz="1500" i="0" kern="1200"/>
            <a:t>Can you give me an example of a big decision you’ve had to make?</a:t>
          </a:r>
          <a:endParaRPr lang="en-US" sz="1500" kern="1200"/>
        </a:p>
      </dsp:txBody>
      <dsp:txXfrm>
        <a:off x="725086" y="1569908"/>
        <a:ext cx="5255083" cy="627780"/>
      </dsp:txXfrm>
    </dsp:sp>
    <dsp:sp modelId="{B74E7CBB-1D69-42CD-A4DC-1439A7B3C52F}">
      <dsp:nvSpPr>
        <dsp:cNvPr id="0" name=""/>
        <dsp:cNvSpPr/>
      </dsp:nvSpPr>
      <dsp:spPr>
        <a:xfrm>
          <a:off x="0" y="2354634"/>
          <a:ext cx="5980170" cy="6277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32A81F-12E9-4399-BCB5-1BE5F66BE075}">
      <dsp:nvSpPr>
        <dsp:cNvPr id="0" name=""/>
        <dsp:cNvSpPr/>
      </dsp:nvSpPr>
      <dsp:spPr>
        <a:xfrm>
          <a:off x="189903" y="2495885"/>
          <a:ext cx="345279" cy="34527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3EAC15-0EAB-4BB2-BB1A-DB0406505CAC}">
      <dsp:nvSpPr>
        <dsp:cNvPr id="0" name=""/>
        <dsp:cNvSpPr/>
      </dsp:nvSpPr>
      <dsp:spPr>
        <a:xfrm>
          <a:off x="725086" y="2354634"/>
          <a:ext cx="5255083" cy="6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40" tIns="66440" rIns="66440" bIns="66440" numCol="1" spcCol="1270" anchor="ctr" anchorCtr="0">
          <a:noAutofit/>
        </a:bodyPr>
        <a:lstStyle/>
        <a:p>
          <a:pPr marL="0" lvl="0" indent="0" algn="l" defTabSz="666750">
            <a:lnSpc>
              <a:spcPct val="90000"/>
            </a:lnSpc>
            <a:spcBef>
              <a:spcPct val="0"/>
            </a:spcBef>
            <a:spcAft>
              <a:spcPct val="35000"/>
            </a:spcAft>
            <a:buNone/>
          </a:pPr>
          <a:r>
            <a:rPr lang="en-US" sz="1500" i="0" kern="1200"/>
            <a:t>Can you describe a time you faced conflict with your manager or team? And how did you handle it?</a:t>
          </a:r>
          <a:endParaRPr lang="en-US" sz="1500" kern="1200"/>
        </a:p>
      </dsp:txBody>
      <dsp:txXfrm>
        <a:off x="725086" y="2354634"/>
        <a:ext cx="5255083" cy="627780"/>
      </dsp:txXfrm>
    </dsp:sp>
    <dsp:sp modelId="{B0F49C42-6196-46F4-814D-5BCFCD0664C4}">
      <dsp:nvSpPr>
        <dsp:cNvPr id="0" name=""/>
        <dsp:cNvSpPr/>
      </dsp:nvSpPr>
      <dsp:spPr>
        <a:xfrm>
          <a:off x="0" y="3139360"/>
          <a:ext cx="5980170" cy="6277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190DCD-26D3-4B66-8D91-65009BEB18B4}">
      <dsp:nvSpPr>
        <dsp:cNvPr id="0" name=""/>
        <dsp:cNvSpPr/>
      </dsp:nvSpPr>
      <dsp:spPr>
        <a:xfrm>
          <a:off x="189903" y="3280611"/>
          <a:ext cx="345279" cy="34527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056715-2427-4C6D-9CCA-75A5328DC68A}">
      <dsp:nvSpPr>
        <dsp:cNvPr id="0" name=""/>
        <dsp:cNvSpPr/>
      </dsp:nvSpPr>
      <dsp:spPr>
        <a:xfrm>
          <a:off x="725086" y="3139360"/>
          <a:ext cx="5255083" cy="6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40" tIns="66440" rIns="66440" bIns="66440" numCol="1" spcCol="1270" anchor="ctr" anchorCtr="0">
          <a:noAutofit/>
        </a:bodyPr>
        <a:lstStyle/>
        <a:p>
          <a:pPr marL="0" lvl="0" indent="0" algn="l" defTabSz="666750">
            <a:lnSpc>
              <a:spcPct val="90000"/>
            </a:lnSpc>
            <a:spcBef>
              <a:spcPct val="0"/>
            </a:spcBef>
            <a:spcAft>
              <a:spcPct val="35000"/>
            </a:spcAft>
            <a:buNone/>
          </a:pPr>
          <a:r>
            <a:rPr lang="en-US" sz="1500" i="0" kern="1200"/>
            <a:t>Can you describe a time your work was criticized?</a:t>
          </a:r>
          <a:endParaRPr lang="en-US" sz="1500" kern="1200"/>
        </a:p>
      </dsp:txBody>
      <dsp:txXfrm>
        <a:off x="725086" y="3139360"/>
        <a:ext cx="5255083" cy="627780"/>
      </dsp:txXfrm>
    </dsp:sp>
    <dsp:sp modelId="{612ACB0C-4D0A-408A-AC09-45EC03B7E51B}">
      <dsp:nvSpPr>
        <dsp:cNvPr id="0" name=""/>
        <dsp:cNvSpPr/>
      </dsp:nvSpPr>
      <dsp:spPr>
        <a:xfrm>
          <a:off x="0" y="3924086"/>
          <a:ext cx="5980170" cy="6277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A077FC-FCA0-4FC5-B6E8-34FD7F4F5B95}">
      <dsp:nvSpPr>
        <dsp:cNvPr id="0" name=""/>
        <dsp:cNvSpPr/>
      </dsp:nvSpPr>
      <dsp:spPr>
        <a:xfrm>
          <a:off x="189903" y="4065337"/>
          <a:ext cx="345279" cy="34527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80813E1-3EC0-4463-B562-D0D717D1DA4A}">
      <dsp:nvSpPr>
        <dsp:cNvPr id="0" name=""/>
        <dsp:cNvSpPr/>
      </dsp:nvSpPr>
      <dsp:spPr>
        <a:xfrm>
          <a:off x="725086" y="3924086"/>
          <a:ext cx="5255083" cy="6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40" tIns="66440" rIns="66440" bIns="66440" numCol="1" spcCol="1270" anchor="ctr" anchorCtr="0">
          <a:noAutofit/>
        </a:bodyPr>
        <a:lstStyle/>
        <a:p>
          <a:pPr marL="0" lvl="0" indent="0" algn="l" defTabSz="666750">
            <a:lnSpc>
              <a:spcPct val="90000"/>
            </a:lnSpc>
            <a:spcBef>
              <a:spcPct val="0"/>
            </a:spcBef>
            <a:spcAft>
              <a:spcPct val="35000"/>
            </a:spcAft>
            <a:buNone/>
          </a:pPr>
          <a:r>
            <a:rPr lang="en-US" sz="1500" kern="1200"/>
            <a:t>How do you engage with leadership and internal stakeholders?</a:t>
          </a:r>
        </a:p>
      </dsp:txBody>
      <dsp:txXfrm>
        <a:off x="725086" y="3924086"/>
        <a:ext cx="5255083" cy="627780"/>
      </dsp:txXfrm>
    </dsp:sp>
    <dsp:sp modelId="{4746AEED-4BEB-41CA-ABFE-9F6ED22B3B03}">
      <dsp:nvSpPr>
        <dsp:cNvPr id="0" name=""/>
        <dsp:cNvSpPr/>
      </dsp:nvSpPr>
      <dsp:spPr>
        <a:xfrm>
          <a:off x="0" y="4708813"/>
          <a:ext cx="5980170" cy="6277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D65725-ABD0-4537-9C66-042D52E4A6D5}">
      <dsp:nvSpPr>
        <dsp:cNvPr id="0" name=""/>
        <dsp:cNvSpPr/>
      </dsp:nvSpPr>
      <dsp:spPr>
        <a:xfrm>
          <a:off x="189903" y="4850063"/>
          <a:ext cx="345279" cy="345279"/>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C637DF-846D-4B4A-979A-2F062F99DA74}">
      <dsp:nvSpPr>
        <dsp:cNvPr id="0" name=""/>
        <dsp:cNvSpPr/>
      </dsp:nvSpPr>
      <dsp:spPr>
        <a:xfrm>
          <a:off x="725086" y="4708813"/>
          <a:ext cx="5255083" cy="627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6440" tIns="66440" rIns="66440" bIns="66440" numCol="1" spcCol="1270" anchor="ctr" anchorCtr="0">
          <a:noAutofit/>
        </a:bodyPr>
        <a:lstStyle/>
        <a:p>
          <a:pPr marL="0" lvl="0" indent="0" algn="l" defTabSz="666750">
            <a:lnSpc>
              <a:spcPct val="90000"/>
            </a:lnSpc>
            <a:spcBef>
              <a:spcPct val="0"/>
            </a:spcBef>
            <a:spcAft>
              <a:spcPct val="35000"/>
            </a:spcAft>
            <a:buNone/>
          </a:pPr>
          <a:r>
            <a:rPr lang="en-US" sz="1500" i="0" kern="1200"/>
            <a:t>What’s your biggest failure? And how did you deal with it?</a:t>
          </a:r>
          <a:br>
            <a:rPr lang="en-US" sz="1500" kern="1200"/>
          </a:br>
          <a:endParaRPr lang="en-US" sz="1500" kern="1200"/>
        </a:p>
      </dsp:txBody>
      <dsp:txXfrm>
        <a:off x="725086" y="4708813"/>
        <a:ext cx="5255083" cy="6277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7333E-9D63-1947-AF7E-5F0CF6166E11}">
      <dsp:nvSpPr>
        <dsp:cNvPr id="0" name=""/>
        <dsp:cNvSpPr/>
      </dsp:nvSpPr>
      <dsp:spPr>
        <a:xfrm>
          <a:off x="0" y="17760"/>
          <a:ext cx="5980170" cy="1275702"/>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i="0" kern="1200"/>
            <a:t>What qualities do you want in a manager?</a:t>
          </a:r>
          <a:endParaRPr lang="en-US" sz="2300" kern="1200"/>
        </a:p>
      </dsp:txBody>
      <dsp:txXfrm>
        <a:off x="62275" y="80035"/>
        <a:ext cx="5855620" cy="1151152"/>
      </dsp:txXfrm>
    </dsp:sp>
    <dsp:sp modelId="{0698DA82-33F1-874E-92BC-F2069AFAD91D}">
      <dsp:nvSpPr>
        <dsp:cNvPr id="0" name=""/>
        <dsp:cNvSpPr/>
      </dsp:nvSpPr>
      <dsp:spPr>
        <a:xfrm>
          <a:off x="0" y="1359702"/>
          <a:ext cx="5980170" cy="1275702"/>
        </a:xfrm>
        <a:prstGeom prst="roundRect">
          <a:avLst/>
        </a:prstGeom>
        <a:solidFill>
          <a:schemeClr val="accent2">
            <a:hueOff val="2936015"/>
            <a:satOff val="1768"/>
            <a:lumOff val="-169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Tell about a time you weren’t able to get your work done (in a day, in a week, in a month) and how you handled it.  </a:t>
          </a:r>
        </a:p>
      </dsp:txBody>
      <dsp:txXfrm>
        <a:off x="62275" y="1421977"/>
        <a:ext cx="5855620" cy="1151152"/>
      </dsp:txXfrm>
    </dsp:sp>
    <dsp:sp modelId="{75799569-FEB3-DD4A-95D4-FABA8E883A78}">
      <dsp:nvSpPr>
        <dsp:cNvPr id="0" name=""/>
        <dsp:cNvSpPr/>
      </dsp:nvSpPr>
      <dsp:spPr>
        <a:xfrm>
          <a:off x="0" y="2701645"/>
          <a:ext cx="5980170" cy="1275702"/>
        </a:xfrm>
        <a:prstGeom prst="roundRect">
          <a:avLst/>
        </a:prstGeom>
        <a:solidFill>
          <a:schemeClr val="accent2">
            <a:hueOff val="5872029"/>
            <a:satOff val="3537"/>
            <a:lumOff val="-339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i="0" kern="1200"/>
            <a:t>How do you handle conflict?</a:t>
          </a:r>
          <a:endParaRPr lang="en-US" sz="2300" kern="1200"/>
        </a:p>
      </dsp:txBody>
      <dsp:txXfrm>
        <a:off x="62275" y="2763920"/>
        <a:ext cx="5855620" cy="1151152"/>
      </dsp:txXfrm>
    </dsp:sp>
    <dsp:sp modelId="{469C0A6A-25B4-984C-9AD6-76D10CF97307}">
      <dsp:nvSpPr>
        <dsp:cNvPr id="0" name=""/>
        <dsp:cNvSpPr/>
      </dsp:nvSpPr>
      <dsp:spPr>
        <a:xfrm>
          <a:off x="0" y="4043587"/>
          <a:ext cx="5980170" cy="1275702"/>
        </a:xfrm>
        <a:prstGeom prst="roundRect">
          <a:avLst/>
        </a:prstGeom>
        <a:solidFill>
          <a:schemeClr val="accent2">
            <a:hueOff val="8808044"/>
            <a:satOff val="5305"/>
            <a:lumOff val="-509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i="0" kern="1200"/>
            <a:t>How do you deal with failure?</a:t>
          </a:r>
          <a:endParaRPr lang="en-US" sz="2300" kern="1200"/>
        </a:p>
      </dsp:txBody>
      <dsp:txXfrm>
        <a:off x="62275" y="4105862"/>
        <a:ext cx="5855620" cy="11511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18E0E2-C27E-EB40-8C14-2F0823F330B1}">
      <dsp:nvSpPr>
        <dsp:cNvPr id="0" name=""/>
        <dsp:cNvSpPr/>
      </dsp:nvSpPr>
      <dsp:spPr>
        <a:xfrm>
          <a:off x="208" y="0"/>
          <a:ext cx="2515940" cy="253848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48519" tIns="0" rIns="248519" bIns="330200" numCol="1" spcCol="1270" anchor="t" anchorCtr="0">
          <a:noAutofit/>
        </a:bodyPr>
        <a:lstStyle/>
        <a:p>
          <a:pPr marL="0" lvl="0" indent="0" algn="l" defTabSz="755650">
            <a:lnSpc>
              <a:spcPct val="90000"/>
            </a:lnSpc>
            <a:spcBef>
              <a:spcPct val="0"/>
            </a:spcBef>
            <a:spcAft>
              <a:spcPct val="35000"/>
            </a:spcAft>
            <a:buNone/>
          </a:pPr>
          <a:r>
            <a:rPr lang="en-US" sz="1700" i="0" kern="1200"/>
            <a:t>If you were a pizza delivery man, how would you benefit from scissors? (from Apple)</a:t>
          </a:r>
          <a:endParaRPr lang="en-US" sz="1700" kern="1200"/>
        </a:p>
      </dsp:txBody>
      <dsp:txXfrm>
        <a:off x="208" y="1015393"/>
        <a:ext cx="2515940" cy="1523089"/>
      </dsp:txXfrm>
    </dsp:sp>
    <dsp:sp modelId="{596BCF9E-8C4E-6644-AE28-CE7748EB56EA}">
      <dsp:nvSpPr>
        <dsp:cNvPr id="0" name=""/>
        <dsp:cNvSpPr/>
      </dsp:nvSpPr>
      <dsp:spPr>
        <a:xfrm>
          <a:off x="208" y="0"/>
          <a:ext cx="2515940" cy="1015393"/>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48519" tIns="165100" rIns="248519" bIns="165100" numCol="1" spcCol="1270" anchor="ctr" anchorCtr="0">
          <a:noAutofit/>
        </a:bodyPr>
        <a:lstStyle/>
        <a:p>
          <a:pPr marL="0" lvl="0" indent="0" algn="l" defTabSz="2178050">
            <a:lnSpc>
              <a:spcPct val="90000"/>
            </a:lnSpc>
            <a:spcBef>
              <a:spcPct val="0"/>
            </a:spcBef>
            <a:spcAft>
              <a:spcPct val="35000"/>
            </a:spcAft>
            <a:buNone/>
          </a:pPr>
          <a:r>
            <a:rPr lang="en-US" sz="4900" kern="1200"/>
            <a:t>01</a:t>
          </a:r>
        </a:p>
      </dsp:txBody>
      <dsp:txXfrm>
        <a:off x="208" y="0"/>
        <a:ext cx="2515940" cy="1015393"/>
      </dsp:txXfrm>
    </dsp:sp>
    <dsp:sp modelId="{E27FF1E4-47F3-8241-BD49-1E152D889623}">
      <dsp:nvSpPr>
        <dsp:cNvPr id="0" name=""/>
        <dsp:cNvSpPr/>
      </dsp:nvSpPr>
      <dsp:spPr>
        <a:xfrm>
          <a:off x="2717423" y="0"/>
          <a:ext cx="2515940" cy="253848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48519" tIns="0" rIns="248519" bIns="330200" numCol="1" spcCol="1270" anchor="t" anchorCtr="0">
          <a:noAutofit/>
        </a:bodyPr>
        <a:lstStyle/>
        <a:p>
          <a:pPr marL="0" lvl="0" indent="0" algn="l" defTabSz="755650">
            <a:lnSpc>
              <a:spcPct val="90000"/>
            </a:lnSpc>
            <a:spcBef>
              <a:spcPct val="0"/>
            </a:spcBef>
            <a:spcAft>
              <a:spcPct val="35000"/>
            </a:spcAft>
            <a:buNone/>
          </a:pPr>
          <a:r>
            <a:rPr lang="en-US" sz="1700" i="0" kern="1200"/>
            <a:t>If I gave you $40,000 to start a business, what would you start? (from HubSpot)</a:t>
          </a:r>
          <a:endParaRPr lang="en-US" sz="1700" kern="1200"/>
        </a:p>
      </dsp:txBody>
      <dsp:txXfrm>
        <a:off x="2717423" y="1015393"/>
        <a:ext cx="2515940" cy="1523089"/>
      </dsp:txXfrm>
    </dsp:sp>
    <dsp:sp modelId="{E41DA315-FCED-2F46-A107-93DCCC9891A5}">
      <dsp:nvSpPr>
        <dsp:cNvPr id="0" name=""/>
        <dsp:cNvSpPr/>
      </dsp:nvSpPr>
      <dsp:spPr>
        <a:xfrm>
          <a:off x="2717423" y="0"/>
          <a:ext cx="2515940" cy="1015393"/>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48519" tIns="165100" rIns="248519" bIns="165100" numCol="1" spcCol="1270" anchor="ctr" anchorCtr="0">
          <a:noAutofit/>
        </a:bodyPr>
        <a:lstStyle/>
        <a:p>
          <a:pPr marL="0" lvl="0" indent="0" algn="l" defTabSz="2178050">
            <a:lnSpc>
              <a:spcPct val="90000"/>
            </a:lnSpc>
            <a:spcBef>
              <a:spcPct val="0"/>
            </a:spcBef>
            <a:spcAft>
              <a:spcPct val="35000"/>
            </a:spcAft>
            <a:buNone/>
          </a:pPr>
          <a:r>
            <a:rPr lang="en-US" sz="4900" kern="1200"/>
            <a:t>02</a:t>
          </a:r>
        </a:p>
      </dsp:txBody>
      <dsp:txXfrm>
        <a:off x="2717423" y="0"/>
        <a:ext cx="2515940" cy="1015393"/>
      </dsp:txXfrm>
    </dsp:sp>
    <dsp:sp modelId="{D9A18212-9A80-CF48-AF0C-3BF25EB0BA73}">
      <dsp:nvSpPr>
        <dsp:cNvPr id="0" name=""/>
        <dsp:cNvSpPr/>
      </dsp:nvSpPr>
      <dsp:spPr>
        <a:xfrm>
          <a:off x="5434639" y="0"/>
          <a:ext cx="2515940" cy="2538483"/>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48519" tIns="0" rIns="248519" bIns="330200" numCol="1" spcCol="1270" anchor="t" anchorCtr="0">
          <a:noAutofit/>
        </a:bodyPr>
        <a:lstStyle/>
        <a:p>
          <a:pPr marL="0" lvl="0" indent="0" algn="l" defTabSz="755650">
            <a:lnSpc>
              <a:spcPct val="90000"/>
            </a:lnSpc>
            <a:spcBef>
              <a:spcPct val="0"/>
            </a:spcBef>
            <a:spcAft>
              <a:spcPct val="35000"/>
            </a:spcAft>
            <a:buNone/>
          </a:pPr>
          <a:r>
            <a:rPr lang="en-US" sz="1700" kern="1200"/>
            <a:t>Why are manhole covers round? (From Google)</a:t>
          </a:r>
        </a:p>
      </dsp:txBody>
      <dsp:txXfrm>
        <a:off x="5434639" y="1015393"/>
        <a:ext cx="2515940" cy="1523089"/>
      </dsp:txXfrm>
    </dsp:sp>
    <dsp:sp modelId="{5CF31F65-3E05-D244-B6F5-8BD5B4B40DCE}">
      <dsp:nvSpPr>
        <dsp:cNvPr id="0" name=""/>
        <dsp:cNvSpPr/>
      </dsp:nvSpPr>
      <dsp:spPr>
        <a:xfrm>
          <a:off x="5434639" y="0"/>
          <a:ext cx="2515940" cy="1015393"/>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48519" tIns="165100" rIns="248519" bIns="165100" numCol="1" spcCol="1270" anchor="ctr" anchorCtr="0">
          <a:noAutofit/>
        </a:bodyPr>
        <a:lstStyle/>
        <a:p>
          <a:pPr marL="0" lvl="0" indent="0" algn="l" defTabSz="2178050">
            <a:lnSpc>
              <a:spcPct val="90000"/>
            </a:lnSpc>
            <a:spcBef>
              <a:spcPct val="0"/>
            </a:spcBef>
            <a:spcAft>
              <a:spcPct val="35000"/>
            </a:spcAft>
            <a:buNone/>
          </a:pPr>
          <a:r>
            <a:rPr lang="en-US" sz="4900" kern="1200"/>
            <a:t>03</a:t>
          </a:r>
        </a:p>
      </dsp:txBody>
      <dsp:txXfrm>
        <a:off x="5434639" y="0"/>
        <a:ext cx="2515940" cy="1015393"/>
      </dsp:txXfrm>
    </dsp:sp>
    <dsp:sp modelId="{57F44087-A94E-A842-ADF2-D90D4145A77B}">
      <dsp:nvSpPr>
        <dsp:cNvPr id="0" name=""/>
        <dsp:cNvSpPr/>
      </dsp:nvSpPr>
      <dsp:spPr>
        <a:xfrm>
          <a:off x="8151855" y="0"/>
          <a:ext cx="2515940" cy="2538483"/>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248519" tIns="0" rIns="248519" bIns="330200" numCol="1" spcCol="1270" anchor="t" anchorCtr="0">
          <a:noAutofit/>
        </a:bodyPr>
        <a:lstStyle/>
        <a:p>
          <a:pPr marL="0" lvl="0" indent="0" algn="l" defTabSz="755650">
            <a:lnSpc>
              <a:spcPct val="90000"/>
            </a:lnSpc>
            <a:spcBef>
              <a:spcPct val="0"/>
            </a:spcBef>
            <a:spcAft>
              <a:spcPct val="35000"/>
            </a:spcAft>
            <a:buNone/>
          </a:pPr>
          <a:r>
            <a:rPr lang="en-US" sz="1700" kern="1200"/>
            <a:t>Who is one person from history you would want to have dinner with? </a:t>
          </a:r>
          <a:br>
            <a:rPr lang="en-US" sz="1700" kern="1200"/>
          </a:br>
          <a:endParaRPr lang="en-US" sz="1700" kern="1200"/>
        </a:p>
      </dsp:txBody>
      <dsp:txXfrm>
        <a:off x="8151855" y="1015393"/>
        <a:ext cx="2515940" cy="1523089"/>
      </dsp:txXfrm>
    </dsp:sp>
    <dsp:sp modelId="{FF4F4EFB-0CD3-7D42-A33F-0C19A2382753}">
      <dsp:nvSpPr>
        <dsp:cNvPr id="0" name=""/>
        <dsp:cNvSpPr/>
      </dsp:nvSpPr>
      <dsp:spPr>
        <a:xfrm>
          <a:off x="8151855" y="0"/>
          <a:ext cx="2515940" cy="1015393"/>
        </a:xfrm>
        <a:prstGeom prst="rect">
          <a:avLst/>
        </a:prstGeom>
        <a:noFill/>
        <a:ln w="12700" cap="flat" cmpd="sng" algn="ctr">
          <a:noFill/>
          <a:prstDash val="solid"/>
          <a:miter lim="800000"/>
        </a:ln>
        <a:effectLst/>
        <a:sp3d/>
      </dsp:spPr>
      <dsp:style>
        <a:lnRef idx="2">
          <a:scrgbClr r="0" g="0" b="0"/>
        </a:lnRef>
        <a:fillRef idx="1">
          <a:scrgbClr r="0" g="0" b="0"/>
        </a:fillRef>
        <a:effectRef idx="1">
          <a:scrgbClr r="0" g="0" b="0"/>
        </a:effectRef>
        <a:fontRef idx="minor">
          <a:schemeClr val="lt1"/>
        </a:fontRef>
      </dsp:style>
      <dsp:txBody>
        <a:bodyPr spcFirstLastPara="0" vert="horz" wrap="square" lIns="248519" tIns="165100" rIns="248519" bIns="165100" numCol="1" spcCol="1270" anchor="ctr" anchorCtr="0">
          <a:noAutofit/>
        </a:bodyPr>
        <a:lstStyle/>
        <a:p>
          <a:pPr marL="0" lvl="0" indent="0" algn="l" defTabSz="2178050">
            <a:lnSpc>
              <a:spcPct val="90000"/>
            </a:lnSpc>
            <a:spcBef>
              <a:spcPct val="0"/>
            </a:spcBef>
            <a:spcAft>
              <a:spcPct val="35000"/>
            </a:spcAft>
            <a:buNone/>
          </a:pPr>
          <a:r>
            <a:rPr lang="en-US" sz="4900" kern="1200"/>
            <a:t>04</a:t>
          </a:r>
        </a:p>
      </dsp:txBody>
      <dsp:txXfrm>
        <a:off x="8151855" y="0"/>
        <a:ext cx="2515940" cy="101539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8D835-54F6-4669-87C9-2B18BB33A37F}">
      <dsp:nvSpPr>
        <dsp:cNvPr id="0" name=""/>
        <dsp:cNvSpPr/>
      </dsp:nvSpPr>
      <dsp:spPr>
        <a:xfrm>
          <a:off x="0" y="651"/>
          <a:ext cx="5980170" cy="1524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530FAC-FF93-409F-A391-15CB089CB943}">
      <dsp:nvSpPr>
        <dsp:cNvPr id="0" name=""/>
        <dsp:cNvSpPr/>
      </dsp:nvSpPr>
      <dsp:spPr>
        <a:xfrm>
          <a:off x="461160" y="343663"/>
          <a:ext cx="838474" cy="8384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1D72910-B32D-4281-B2DD-05B6C1237B1B}">
      <dsp:nvSpPr>
        <dsp:cNvPr id="0" name=""/>
        <dsp:cNvSpPr/>
      </dsp:nvSpPr>
      <dsp:spPr>
        <a:xfrm>
          <a:off x="1760796" y="651"/>
          <a:ext cx="4219373" cy="1524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43" tIns="161343" rIns="161343" bIns="161343" numCol="1" spcCol="1270" anchor="ctr" anchorCtr="0">
          <a:noAutofit/>
        </a:bodyPr>
        <a:lstStyle/>
        <a:p>
          <a:pPr marL="0" lvl="0" indent="0" algn="l" defTabSz="755650">
            <a:lnSpc>
              <a:spcPct val="90000"/>
            </a:lnSpc>
            <a:spcBef>
              <a:spcPct val="0"/>
            </a:spcBef>
            <a:spcAft>
              <a:spcPct val="35000"/>
            </a:spcAft>
            <a:buNone/>
          </a:pPr>
          <a:r>
            <a:rPr lang="en-US" sz="1700" kern="1200"/>
            <a:t>Asking questions back is incredibly important; oftentimes searches don’t have an ideal candidate in mind, and are testing the waters to see what is available.   </a:t>
          </a:r>
        </a:p>
      </dsp:txBody>
      <dsp:txXfrm>
        <a:off x="1760796" y="651"/>
        <a:ext cx="4219373" cy="1524499"/>
      </dsp:txXfrm>
    </dsp:sp>
    <dsp:sp modelId="{8995BEAF-8BA1-4306-A085-B614BDDE9BE5}">
      <dsp:nvSpPr>
        <dsp:cNvPr id="0" name=""/>
        <dsp:cNvSpPr/>
      </dsp:nvSpPr>
      <dsp:spPr>
        <a:xfrm>
          <a:off x="0" y="1906275"/>
          <a:ext cx="5980170" cy="1524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80C036-01A4-45CC-8721-6C146CE5E4EC}">
      <dsp:nvSpPr>
        <dsp:cNvPr id="0" name=""/>
        <dsp:cNvSpPr/>
      </dsp:nvSpPr>
      <dsp:spPr>
        <a:xfrm>
          <a:off x="461160" y="2249287"/>
          <a:ext cx="838474" cy="8384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35E4228-C44D-49C4-BA28-2C5FBFD70E4D}">
      <dsp:nvSpPr>
        <dsp:cNvPr id="0" name=""/>
        <dsp:cNvSpPr/>
      </dsp:nvSpPr>
      <dsp:spPr>
        <a:xfrm>
          <a:off x="1760796" y="1906275"/>
          <a:ext cx="4219373" cy="1524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43" tIns="161343" rIns="161343" bIns="161343" numCol="1" spcCol="1270" anchor="ctr" anchorCtr="0">
          <a:noAutofit/>
        </a:bodyPr>
        <a:lstStyle/>
        <a:p>
          <a:pPr marL="0" lvl="0" indent="0" algn="l" defTabSz="755650">
            <a:lnSpc>
              <a:spcPct val="90000"/>
            </a:lnSpc>
            <a:spcBef>
              <a:spcPct val="0"/>
            </a:spcBef>
            <a:spcAft>
              <a:spcPct val="35000"/>
            </a:spcAft>
            <a:buNone/>
          </a:pPr>
          <a:r>
            <a:rPr lang="en-US" sz="1700" kern="1200"/>
            <a:t>Other times they have a very specific individual in mind and the interview is theater, but those are worthwhile experiences as well.</a:t>
          </a:r>
        </a:p>
      </dsp:txBody>
      <dsp:txXfrm>
        <a:off x="1760796" y="1906275"/>
        <a:ext cx="4219373" cy="1524499"/>
      </dsp:txXfrm>
    </dsp:sp>
    <dsp:sp modelId="{E09BC4A1-7D3F-42F5-B676-154E6581D71D}">
      <dsp:nvSpPr>
        <dsp:cNvPr id="0" name=""/>
        <dsp:cNvSpPr/>
      </dsp:nvSpPr>
      <dsp:spPr>
        <a:xfrm>
          <a:off x="0" y="3811899"/>
          <a:ext cx="5980170" cy="152449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CD462E-1127-4170-A10D-7B92E00B7056}">
      <dsp:nvSpPr>
        <dsp:cNvPr id="0" name=""/>
        <dsp:cNvSpPr/>
      </dsp:nvSpPr>
      <dsp:spPr>
        <a:xfrm>
          <a:off x="461160" y="4154911"/>
          <a:ext cx="838474" cy="8384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8D8EF29-68B8-453F-8BC1-9727A5F9BE45}">
      <dsp:nvSpPr>
        <dsp:cNvPr id="0" name=""/>
        <dsp:cNvSpPr/>
      </dsp:nvSpPr>
      <dsp:spPr>
        <a:xfrm>
          <a:off x="1760796" y="3811899"/>
          <a:ext cx="4219373" cy="15244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343" tIns="161343" rIns="161343" bIns="161343" numCol="1" spcCol="1270" anchor="ctr" anchorCtr="0">
          <a:noAutofit/>
        </a:bodyPr>
        <a:lstStyle/>
        <a:p>
          <a:pPr marL="0" lvl="0" indent="0" algn="l" defTabSz="755650">
            <a:lnSpc>
              <a:spcPct val="90000"/>
            </a:lnSpc>
            <a:spcBef>
              <a:spcPct val="0"/>
            </a:spcBef>
            <a:spcAft>
              <a:spcPct val="35000"/>
            </a:spcAft>
            <a:buNone/>
          </a:pPr>
          <a:r>
            <a:rPr lang="en-US" sz="1700" kern="1200"/>
            <a:t>Interviewing is a muscle—the more you do it, the better you get at it.  Also, interviews are a terrible way to choose candidates.  </a:t>
          </a:r>
        </a:p>
      </dsp:txBody>
      <dsp:txXfrm>
        <a:off x="1760796" y="3811899"/>
        <a:ext cx="4219373" cy="15244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41A76-2E0D-4EBF-AEC2-29E8A83C8F70}">
      <dsp:nvSpPr>
        <dsp:cNvPr id="0" name=""/>
        <dsp:cNvSpPr/>
      </dsp:nvSpPr>
      <dsp:spPr>
        <a:xfrm>
          <a:off x="128048" y="150890"/>
          <a:ext cx="902580" cy="90258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6E3215-D06F-4655-AE04-66604EBFCD08}">
      <dsp:nvSpPr>
        <dsp:cNvPr id="0" name=""/>
        <dsp:cNvSpPr/>
      </dsp:nvSpPr>
      <dsp:spPr>
        <a:xfrm>
          <a:off x="317590" y="340432"/>
          <a:ext cx="523496" cy="52349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E22FA3-79F4-46AA-9B19-ABD6DB128898}">
      <dsp:nvSpPr>
        <dsp:cNvPr id="0" name=""/>
        <dsp:cNvSpPr/>
      </dsp:nvSpPr>
      <dsp:spPr>
        <a:xfrm>
          <a:off x="1224038" y="150890"/>
          <a:ext cx="2127510" cy="902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a:t>What common factors do successful people at this firm have?</a:t>
          </a:r>
        </a:p>
      </dsp:txBody>
      <dsp:txXfrm>
        <a:off x="1224038" y="150890"/>
        <a:ext cx="2127510" cy="902580"/>
      </dsp:txXfrm>
    </dsp:sp>
    <dsp:sp modelId="{4F180164-D98C-4DF6-8F9E-E7CA51A13F90}">
      <dsp:nvSpPr>
        <dsp:cNvPr id="0" name=""/>
        <dsp:cNvSpPr/>
      </dsp:nvSpPr>
      <dsp:spPr>
        <a:xfrm>
          <a:off x="3722251" y="150890"/>
          <a:ext cx="902580" cy="90258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42E9C1-0337-4F4D-A4EE-0A4E62C8A198}">
      <dsp:nvSpPr>
        <dsp:cNvPr id="0" name=""/>
        <dsp:cNvSpPr/>
      </dsp:nvSpPr>
      <dsp:spPr>
        <a:xfrm>
          <a:off x="3911793" y="340432"/>
          <a:ext cx="523496" cy="52349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C8FB4F-8C5C-410C-A30A-2271747BDAE9}">
      <dsp:nvSpPr>
        <dsp:cNvPr id="0" name=""/>
        <dsp:cNvSpPr/>
      </dsp:nvSpPr>
      <dsp:spPr>
        <a:xfrm>
          <a:off x="4818241" y="150890"/>
          <a:ext cx="2127510" cy="902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dirty="0"/>
            <a:t>What are opportunities in 2/5/10 years of working here?</a:t>
          </a:r>
        </a:p>
      </dsp:txBody>
      <dsp:txXfrm>
        <a:off x="4818241" y="150890"/>
        <a:ext cx="2127510" cy="902580"/>
      </dsp:txXfrm>
    </dsp:sp>
    <dsp:sp modelId="{523916EB-F6EF-4D74-B329-4D0EF5D455DD}">
      <dsp:nvSpPr>
        <dsp:cNvPr id="0" name=""/>
        <dsp:cNvSpPr/>
      </dsp:nvSpPr>
      <dsp:spPr>
        <a:xfrm>
          <a:off x="7316454" y="150890"/>
          <a:ext cx="902580" cy="90258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017A3C-7FD1-44F2-A60F-AAA2476D520E}">
      <dsp:nvSpPr>
        <dsp:cNvPr id="0" name=""/>
        <dsp:cNvSpPr/>
      </dsp:nvSpPr>
      <dsp:spPr>
        <a:xfrm>
          <a:off x="7505996" y="340432"/>
          <a:ext cx="523496" cy="52349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EF9CE6-2823-4D45-BC2D-90C14A6AC2BA}">
      <dsp:nvSpPr>
        <dsp:cNvPr id="0" name=""/>
        <dsp:cNvSpPr/>
      </dsp:nvSpPr>
      <dsp:spPr>
        <a:xfrm>
          <a:off x="8412444" y="150890"/>
          <a:ext cx="2127510" cy="902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a:t>What does professional development look like at your firm?</a:t>
          </a:r>
        </a:p>
      </dsp:txBody>
      <dsp:txXfrm>
        <a:off x="8412444" y="150890"/>
        <a:ext cx="2127510" cy="902580"/>
      </dsp:txXfrm>
    </dsp:sp>
    <dsp:sp modelId="{68D00602-5F44-4513-8975-41CDF78B3523}">
      <dsp:nvSpPr>
        <dsp:cNvPr id="0" name=""/>
        <dsp:cNvSpPr/>
      </dsp:nvSpPr>
      <dsp:spPr>
        <a:xfrm>
          <a:off x="128048" y="1485012"/>
          <a:ext cx="902580" cy="90258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35A05E-88F8-4FA9-A19A-26E8A15593A8}">
      <dsp:nvSpPr>
        <dsp:cNvPr id="0" name=""/>
        <dsp:cNvSpPr/>
      </dsp:nvSpPr>
      <dsp:spPr>
        <a:xfrm>
          <a:off x="317590" y="1674554"/>
          <a:ext cx="523496" cy="52349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8DF0E96-E8B9-42C8-B151-65C177D0084C}">
      <dsp:nvSpPr>
        <dsp:cNvPr id="0" name=""/>
        <dsp:cNvSpPr/>
      </dsp:nvSpPr>
      <dsp:spPr>
        <a:xfrm>
          <a:off x="1224038" y="1485012"/>
          <a:ext cx="2127510" cy="902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a:t>What does a successful candidate look like in 30/60/90 days?</a:t>
          </a:r>
        </a:p>
      </dsp:txBody>
      <dsp:txXfrm>
        <a:off x="1224038" y="1485012"/>
        <a:ext cx="2127510" cy="902580"/>
      </dsp:txXfrm>
    </dsp:sp>
    <dsp:sp modelId="{61FCA161-C946-4A18-B6FA-8FDF14AF422A}">
      <dsp:nvSpPr>
        <dsp:cNvPr id="0" name=""/>
        <dsp:cNvSpPr/>
      </dsp:nvSpPr>
      <dsp:spPr>
        <a:xfrm>
          <a:off x="3722251" y="1485012"/>
          <a:ext cx="902580" cy="90258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6ECCA0-112A-4169-8238-353E7E0F2E77}">
      <dsp:nvSpPr>
        <dsp:cNvPr id="0" name=""/>
        <dsp:cNvSpPr/>
      </dsp:nvSpPr>
      <dsp:spPr>
        <a:xfrm>
          <a:off x="3911793" y="1674554"/>
          <a:ext cx="523496" cy="52349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6002E16-7FD4-430A-B1B7-E6FF7F5801D8}">
      <dsp:nvSpPr>
        <dsp:cNvPr id="0" name=""/>
        <dsp:cNvSpPr/>
      </dsp:nvSpPr>
      <dsp:spPr>
        <a:xfrm>
          <a:off x="4818241" y="1485012"/>
          <a:ext cx="2127510" cy="9025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77850">
            <a:lnSpc>
              <a:spcPct val="90000"/>
            </a:lnSpc>
            <a:spcBef>
              <a:spcPct val="0"/>
            </a:spcBef>
            <a:spcAft>
              <a:spcPct val="35000"/>
            </a:spcAft>
            <a:buNone/>
          </a:pPr>
          <a:r>
            <a:rPr lang="en-US" sz="1300" kern="1200"/>
            <a:t>What is something not listed in the job ad that you would be thrilled that a successful candidate brought it to the table?</a:t>
          </a:r>
        </a:p>
      </dsp:txBody>
      <dsp:txXfrm>
        <a:off x="4818241" y="1485012"/>
        <a:ext cx="2127510" cy="90258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474B31-CA2A-0A4C-BFFF-42429396EEFE}" type="datetimeFigureOut">
              <a:rPr lang="en-US" smtClean="0"/>
              <a:t>11/6/23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C8EBA7-37E8-CE4E-A734-BF9519BAE450}" type="slidenum">
              <a:rPr lang="en-US" smtClean="0"/>
              <a:t>‹#›</a:t>
            </a:fld>
            <a:endParaRPr lang="en-US"/>
          </a:p>
        </p:txBody>
      </p:sp>
    </p:spTree>
    <p:extLst>
      <p:ext uri="{BB962C8B-B14F-4D97-AF65-F5344CB8AC3E}">
        <p14:creationId xmlns:p14="http://schemas.microsoft.com/office/powerpoint/2010/main" val="1251046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9EA1E-98C4-4A2E-AAC3-800E357DC9FE}"/>
              </a:ext>
            </a:extLst>
          </p:cNvPr>
          <p:cNvSpPr>
            <a:spLocks noGrp="1"/>
          </p:cNvSpPr>
          <p:nvPr>
            <p:ph type="ctrTitle"/>
          </p:nvPr>
        </p:nvSpPr>
        <p:spPr>
          <a:xfrm>
            <a:off x="1517904" y="1517904"/>
            <a:ext cx="9144000" cy="2798064"/>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A96B1FA-5AE6-4D57-B37B-4AA0216007F8}"/>
              </a:ext>
            </a:extLst>
          </p:cNvPr>
          <p:cNvSpPr>
            <a:spLocks noGrp="1"/>
          </p:cNvSpPr>
          <p:nvPr>
            <p:ph type="subTitle" idx="1"/>
          </p:nvPr>
        </p:nvSpPr>
        <p:spPr>
          <a:xfrm>
            <a:off x="1517904" y="4572000"/>
            <a:ext cx="9144000" cy="1527048"/>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a:extLst>
              <a:ext uri="{FF2B5EF4-FFF2-40B4-BE49-F238E27FC236}">
                <a16:creationId xmlns:a16="http://schemas.microsoft.com/office/drawing/2014/main" id="{01F49B66-DBC3-45EE-A6E1-DE10A6C186C8}"/>
              </a:ext>
            </a:extLst>
          </p:cNvPr>
          <p:cNvSpPr>
            <a:spLocks noGrp="1"/>
          </p:cNvSpPr>
          <p:nvPr>
            <p:ph type="dt" sz="half" idx="10"/>
          </p:nvPr>
        </p:nvSpPr>
        <p:spPr/>
        <p:txBody>
          <a:bodyPr/>
          <a:lstStyle/>
          <a:p>
            <a:pPr algn="r"/>
            <a:fld id="{3F9AFA87-1417-4992-ABD9-27C3BC8CC883}" type="datetimeFigureOut">
              <a:rPr lang="en-US" smtClean="0"/>
              <a:pPr algn="r"/>
              <a:t>11/6/23</a:t>
            </a:fld>
            <a:endParaRPr lang="en-US" dirty="0"/>
          </a:p>
        </p:txBody>
      </p:sp>
      <p:sp>
        <p:nvSpPr>
          <p:cNvPr id="8" name="Footer Placeholder 7">
            <a:extLst>
              <a:ext uri="{FF2B5EF4-FFF2-40B4-BE49-F238E27FC236}">
                <a16:creationId xmlns:a16="http://schemas.microsoft.com/office/drawing/2014/main" id="{241085F0-1967-4B4F-9824-58E9F2E05125}"/>
              </a:ext>
            </a:extLst>
          </p:cNvPr>
          <p:cNvSpPr>
            <a:spLocks noGrp="1"/>
          </p:cNvSpPr>
          <p:nvPr>
            <p:ph type="ftr" sz="quarter" idx="11"/>
          </p:nvPr>
        </p:nvSpPr>
        <p:spPr/>
        <p:txBody>
          <a:bodyPr/>
          <a:lstStyle/>
          <a:p>
            <a:endParaRPr lang="en-US" sz="1000" dirty="0"/>
          </a:p>
        </p:txBody>
      </p:sp>
      <p:sp>
        <p:nvSpPr>
          <p:cNvPr id="9" name="Slide Number Placeholder 8">
            <a:extLst>
              <a:ext uri="{FF2B5EF4-FFF2-40B4-BE49-F238E27FC236}">
                <a16:creationId xmlns:a16="http://schemas.microsoft.com/office/drawing/2014/main" id="{40AEDEE5-31B5-4868-8C16-47FF43E276A4}"/>
              </a:ext>
            </a:extLst>
          </p:cNvPr>
          <p:cNvSpPr>
            <a:spLocks noGrp="1"/>
          </p:cNvSpPr>
          <p:nvPr>
            <p:ph type="sldNum" sz="quarter" idx="12"/>
          </p:nvPr>
        </p:nvSpPr>
        <p:spPr/>
        <p:txBody>
          <a:bodyPr/>
          <a:lstStyle/>
          <a:p>
            <a:fld id="{CB1E4CB7-CB13-4810-BF18-BE31AFC64F93}" type="slidenum">
              <a:rPr lang="en-US" smtClean="0"/>
              <a:pPr/>
              <a:t>‹#›</a:t>
            </a:fld>
            <a:endParaRPr lang="en-US" sz="1000" dirty="0"/>
          </a:p>
        </p:txBody>
      </p:sp>
    </p:spTree>
    <p:extLst>
      <p:ext uri="{BB962C8B-B14F-4D97-AF65-F5344CB8AC3E}">
        <p14:creationId xmlns:p14="http://schemas.microsoft.com/office/powerpoint/2010/main" val="1269027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858523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46C78-A717-4E1F-A742-FD5AECA03B4B}"/>
              </a:ext>
            </a:extLst>
          </p:cNvPr>
          <p:cNvSpPr>
            <a:spLocks noGrp="1"/>
          </p:cNvSpPr>
          <p:nvPr>
            <p:ph type="title"/>
          </p:nvPr>
        </p:nvSpPr>
        <p:spPr>
          <a:xfrm>
            <a:off x="1517904" y="1517904"/>
            <a:ext cx="9144000"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DA1270D-CCAE-4437-A0C0-052D111DFC80}"/>
              </a:ext>
            </a:extLst>
          </p:cNvPr>
          <p:cNvSpPr>
            <a:spLocks noGrp="1"/>
          </p:cNvSpPr>
          <p:nvPr>
            <p:ph type="body" idx="1"/>
          </p:nvPr>
        </p:nvSpPr>
        <p:spPr>
          <a:xfrm>
            <a:off x="1517904" y="4572000"/>
            <a:ext cx="91440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9F006A-7EEE-4DB0-8F92-D34C0D46C38E}"/>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5" name="Footer Placeholder 4">
            <a:extLst>
              <a:ext uri="{FF2B5EF4-FFF2-40B4-BE49-F238E27FC236}">
                <a16:creationId xmlns:a16="http://schemas.microsoft.com/office/drawing/2014/main" id="{FDA3F2ED-2B0E-44A9-8603-286CA06345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D801C-6B4E-40B6-9D6E-558192264D2E}"/>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053295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446AA-9418-4C3E-901B-8E2806122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997482-2CA6-4707-976E-6FD4B57BFE66}"/>
              </a:ext>
            </a:extLst>
          </p:cNvPr>
          <p:cNvSpPr>
            <a:spLocks noGrp="1"/>
          </p:cNvSpPr>
          <p:nvPr>
            <p:ph sz="half" idx="1"/>
          </p:nvPr>
        </p:nvSpPr>
        <p:spPr>
          <a:xfrm>
            <a:off x="1517904"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909652-DD12-479C-B639-9452CBA8C019}"/>
              </a:ext>
            </a:extLst>
          </p:cNvPr>
          <p:cNvSpPr>
            <a:spLocks noGrp="1"/>
          </p:cNvSpPr>
          <p:nvPr>
            <p:ph sz="half" idx="2"/>
          </p:nvPr>
        </p:nvSpPr>
        <p:spPr>
          <a:xfrm>
            <a:off x="6336792" y="2980944"/>
            <a:ext cx="4334256" cy="31181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0EC7A6-AFB1-4989-A0B4-B422D5B2C69C}"/>
              </a:ext>
            </a:extLst>
          </p:cNvPr>
          <p:cNvSpPr>
            <a:spLocks noGrp="1"/>
          </p:cNvSpPr>
          <p:nvPr>
            <p:ph type="dt" sz="half" idx="10"/>
          </p:nvPr>
        </p:nvSpPr>
        <p:spPr/>
        <p:txBody>
          <a:bodyPr/>
          <a:lstStyle/>
          <a:p>
            <a:fld id="{3F9AFA87-1417-4992-ABD9-27C3BC8CC883}" type="datetimeFigureOut">
              <a:rPr lang="en-US" smtClean="0"/>
              <a:t>11/6/23</a:t>
            </a:fld>
            <a:endParaRPr lang="en-US" dirty="0"/>
          </a:p>
        </p:txBody>
      </p:sp>
      <p:sp>
        <p:nvSpPr>
          <p:cNvPr id="6" name="Footer Placeholder 5">
            <a:extLst>
              <a:ext uri="{FF2B5EF4-FFF2-40B4-BE49-F238E27FC236}">
                <a16:creationId xmlns:a16="http://schemas.microsoft.com/office/drawing/2014/main" id="{F8D2117C-B497-4647-A66B-1887750FB53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9E8C7AF-5092-416B-B61C-F41D3C573E0C}"/>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2044887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94436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644987"/>
            <a:ext cx="4334256" cy="24496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a:p>
        </p:txBody>
      </p:sp>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65322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D85A6-A4E6-4160-BE43-8146A98946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A24A80-0792-4B3B-BB5A-8B2BD91095A7}"/>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4" name="Footer Placeholder 3">
            <a:extLst>
              <a:ext uri="{FF2B5EF4-FFF2-40B4-BE49-F238E27FC236}">
                <a16:creationId xmlns:a16="http://schemas.microsoft.com/office/drawing/2014/main" id="{4526116E-7A6D-485F-9FA2-25F94D4F40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09ADCC-C5F2-4D90-B153-93DF55858291}"/>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593950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701123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1F683-796D-458C-9B32-A385D604DBFC}"/>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FB1F0BD-641B-4148-BCB3-2704218C80B8}"/>
              </a:ext>
            </a:extLst>
          </p:cNvPr>
          <p:cNvSpPr>
            <a:spLocks noGrp="1"/>
          </p:cNvSpPr>
          <p:nvPr>
            <p:ph idx="1"/>
          </p:nvPr>
        </p:nvSpPr>
        <p:spPr>
          <a:xfrm>
            <a:off x="5330952" y="1517904"/>
            <a:ext cx="5330952" cy="458114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B28C843-B846-4456-9720-71B7D4FF4062}"/>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A3A03-31BD-4E7E-879A-A1C71849703C}"/>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6" name="Footer Placeholder 5">
            <a:extLst>
              <a:ext uri="{FF2B5EF4-FFF2-40B4-BE49-F238E27FC236}">
                <a16:creationId xmlns:a16="http://schemas.microsoft.com/office/drawing/2014/main" id="{4EA39078-7D38-4851-A363-B6BC179A50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1FF25E-A25D-47AA-94EB-580A74F01F1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4242350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83B4-9B31-4F73-9767-163636522F3A}"/>
              </a:ext>
            </a:extLst>
          </p:cNvPr>
          <p:cNvSpPr>
            <a:spLocks noGrp="1"/>
          </p:cNvSpPr>
          <p:nvPr>
            <p:ph type="title"/>
          </p:nvPr>
        </p:nvSpPr>
        <p:spPr>
          <a:xfrm>
            <a:off x="1517904" y="1517904"/>
            <a:ext cx="3145536" cy="1792224"/>
          </a:xfrm>
        </p:spPr>
        <p:txBody>
          <a:bodyPr anchor="b">
            <a:normAutofit/>
          </a:bodyPr>
          <a:lstStyle>
            <a:lvl1pPr>
              <a:lnSpc>
                <a:spcPct val="100000"/>
              </a:lnSpc>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BC7CFC30-8163-47A0-A97F-3F2C3A3BE73A}"/>
              </a:ext>
            </a:extLst>
          </p:cNvPr>
          <p:cNvSpPr>
            <a:spLocks noGrp="1"/>
          </p:cNvSpPr>
          <p:nvPr>
            <p:ph type="pic" idx="1"/>
          </p:nvPr>
        </p:nvSpPr>
        <p:spPr>
          <a:xfrm>
            <a:off x="5349240" y="764032"/>
            <a:ext cx="6089904" cy="5330952"/>
          </a:xfrm>
          <a:solidFill>
            <a:schemeClr val="bg1">
              <a:lumMod val="9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0AF1B390-0C23-466E-987C-26420A5F098D}"/>
              </a:ext>
            </a:extLst>
          </p:cNvPr>
          <p:cNvSpPr>
            <a:spLocks noGrp="1"/>
          </p:cNvSpPr>
          <p:nvPr>
            <p:ph type="body" sz="half" idx="2"/>
          </p:nvPr>
        </p:nvSpPr>
        <p:spPr>
          <a:xfrm>
            <a:off x="1517904" y="3483864"/>
            <a:ext cx="3145536" cy="2615184"/>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C9CA7C-B9D0-4A72-8061-1E02AA15FE86}"/>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6" name="Footer Placeholder 5">
            <a:extLst>
              <a:ext uri="{FF2B5EF4-FFF2-40B4-BE49-F238E27FC236}">
                <a16:creationId xmlns:a16="http://schemas.microsoft.com/office/drawing/2014/main" id="{C53EFC84-C9FE-4BFA-9B4E-4516A1362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01A469-3EFC-4F94-8482-378582E1C14F}"/>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235784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F9454-6F74-46A8-B299-4AF451BFB928}"/>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6F55CA9-A0BD-4609-9307-BAF987B262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25E4293-851E-4FA2-BFF2-B646A42369DE}"/>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5" name="Footer Placeholder 4">
            <a:extLst>
              <a:ext uri="{FF2B5EF4-FFF2-40B4-BE49-F238E27FC236}">
                <a16:creationId xmlns:a16="http://schemas.microsoft.com/office/drawing/2014/main" id="{59A907F5-F26D-4A91-8D70-AB54F8B43D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8ACBD8-D942-449E-A2B8-358CD1365C0A}"/>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1568768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A50897-0C2E-420B-9A38-A8D5C1D72786}"/>
              </a:ext>
            </a:extLst>
          </p:cNvPr>
          <p:cNvSpPr>
            <a:spLocks noGrp="1"/>
          </p:cNvSpPr>
          <p:nvPr>
            <p:ph type="title" orient="vert"/>
          </p:nvPr>
        </p:nvSpPr>
        <p:spPr>
          <a:xfrm>
            <a:off x="8450317" y="1517904"/>
            <a:ext cx="2220731" cy="454678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6EDB2173-32A5-4677-A08F-DAB8FD430D1A}"/>
              </a:ext>
            </a:extLst>
          </p:cNvPr>
          <p:cNvSpPr>
            <a:spLocks noGrp="1"/>
          </p:cNvSpPr>
          <p:nvPr>
            <p:ph type="body" orient="vert" idx="1"/>
          </p:nvPr>
        </p:nvSpPr>
        <p:spPr>
          <a:xfrm>
            <a:off x="1517904" y="1517904"/>
            <a:ext cx="6562553" cy="454678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3DB124D-B801-4A6A-9DAF-EBC1B98FE4F7}"/>
              </a:ext>
            </a:extLst>
          </p:cNvPr>
          <p:cNvSpPr>
            <a:spLocks noGrp="1"/>
          </p:cNvSpPr>
          <p:nvPr>
            <p:ph type="dt" sz="half" idx="10"/>
          </p:nvPr>
        </p:nvSpPr>
        <p:spPr/>
        <p:txBody>
          <a:bodyPr/>
          <a:lstStyle/>
          <a:p>
            <a:fld id="{3F9AFA87-1417-4992-ABD9-27C3BC8CC883}" type="datetimeFigureOut">
              <a:rPr lang="en-US" smtClean="0"/>
              <a:t>11/6/23</a:t>
            </a:fld>
            <a:endParaRPr lang="en-US"/>
          </a:p>
        </p:txBody>
      </p:sp>
      <p:sp>
        <p:nvSpPr>
          <p:cNvPr id="5" name="Footer Placeholder 4">
            <a:extLst>
              <a:ext uri="{FF2B5EF4-FFF2-40B4-BE49-F238E27FC236}">
                <a16:creationId xmlns:a16="http://schemas.microsoft.com/office/drawing/2014/main" id="{A8DAF8DF-2544-45A5-B62B-BB7948FCCA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C232D-131E-4BE6-8E2E-BAF5A30846D6}"/>
              </a:ext>
            </a:extLst>
          </p:cNvPr>
          <p:cNvSpPr>
            <a:spLocks noGrp="1"/>
          </p:cNvSpPr>
          <p:nvPr>
            <p:ph type="sldNum" sz="quarter" idx="12"/>
          </p:nvPr>
        </p:nvSpPr>
        <p:spPr/>
        <p:txBody>
          <a:bodyPr/>
          <a:lstStyle/>
          <a:p>
            <a:fld id="{CB1E4CB7-CB13-4810-BF18-BE31AFC64F93}" type="slidenum">
              <a:rPr lang="en-US" smtClean="0"/>
              <a:t>‹#›</a:t>
            </a:fld>
            <a:endParaRPr lang="en-US"/>
          </a:p>
        </p:txBody>
      </p:sp>
    </p:spTree>
    <p:extLst>
      <p:ext uri="{BB962C8B-B14F-4D97-AF65-F5344CB8AC3E}">
        <p14:creationId xmlns:p14="http://schemas.microsoft.com/office/powerpoint/2010/main" val="2111942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cSld name="1_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DF7BDB-DE0D-D44C-8142-109AF7A1B941}" type="datetimeFigureOut">
              <a:rPr lang="en-US" smtClean="0"/>
              <a:t>11/6/23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14406-3AC4-3447-8F43-C322FB8253D4}" type="slidenum">
              <a:rPr lang="en-US" smtClean="0"/>
              <a:t>‹#›</a:t>
            </a:fld>
            <a:endParaRPr lang="en-US"/>
          </a:p>
        </p:txBody>
      </p:sp>
    </p:spTree>
    <p:extLst>
      <p:ext uri="{BB962C8B-B14F-4D97-AF65-F5344CB8AC3E}">
        <p14:creationId xmlns:p14="http://schemas.microsoft.com/office/powerpoint/2010/main" val="199472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cSld name="1_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1DF7BDB-DE0D-D44C-8142-109AF7A1B941}" type="datetimeFigureOut">
              <a:rPr lang="en-US" smtClean="0"/>
              <a:t>11/6/23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14406-3AC4-3447-8F43-C322FB8253D4}" type="slidenum">
              <a:rPr lang="en-US" smtClean="0"/>
              <a:t>‹#›</a:t>
            </a:fld>
            <a:endParaRPr lang="en-US"/>
          </a:p>
        </p:txBody>
      </p:sp>
    </p:spTree>
    <p:extLst>
      <p:ext uri="{BB962C8B-B14F-4D97-AF65-F5344CB8AC3E}">
        <p14:creationId xmlns:p14="http://schemas.microsoft.com/office/powerpoint/2010/main" val="4223473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Obj">
  <p:cSld name="1_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1DF7BDB-DE0D-D44C-8142-109AF7A1B941}" type="datetimeFigureOut">
              <a:rPr lang="en-US" smtClean="0"/>
              <a:t>11/6/23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14406-3AC4-3447-8F43-C322FB8253D4}" type="slidenum">
              <a:rPr lang="en-US" smtClean="0"/>
              <a:t>‹#›</a:t>
            </a:fld>
            <a:endParaRPr lang="en-US"/>
          </a:p>
        </p:txBody>
      </p:sp>
    </p:spTree>
    <p:extLst>
      <p:ext uri="{BB962C8B-B14F-4D97-AF65-F5344CB8AC3E}">
        <p14:creationId xmlns:p14="http://schemas.microsoft.com/office/powerpoint/2010/main" val="2796965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B1D84C-7934-4E5B-B6E4-A1D6EC299551}"/>
              </a:ext>
            </a:extLst>
          </p:cNvPr>
          <p:cNvSpPr>
            <a:spLocks noGrp="1"/>
          </p:cNvSpPr>
          <p:nvPr>
            <p:ph type="title"/>
          </p:nvPr>
        </p:nvSpPr>
        <p:spPr>
          <a:xfrm>
            <a:off x="1517904" y="1517904"/>
            <a:ext cx="9144000" cy="134416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F6A990F-40AC-447A-964A-840C94A6471A}"/>
              </a:ext>
            </a:extLst>
          </p:cNvPr>
          <p:cNvSpPr>
            <a:spLocks noGrp="1"/>
          </p:cNvSpPr>
          <p:nvPr>
            <p:ph type="body" idx="1"/>
          </p:nvPr>
        </p:nvSpPr>
        <p:spPr>
          <a:xfrm>
            <a:off x="1517904" y="2971800"/>
            <a:ext cx="9144000" cy="312724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7D832A1-FFBA-48B6-B2D0-E5414F12838B}"/>
              </a:ext>
            </a:extLst>
          </p:cNvPr>
          <p:cNvSpPr>
            <a:spLocks noGrp="1"/>
          </p:cNvSpPr>
          <p:nvPr>
            <p:ph type="dt" sz="half" idx="2"/>
          </p:nvPr>
        </p:nvSpPr>
        <p:spPr>
          <a:xfrm>
            <a:off x="8805672" y="6400800"/>
            <a:ext cx="1865376" cy="365125"/>
          </a:xfrm>
          <a:prstGeom prst="rect">
            <a:avLst/>
          </a:prstGeom>
        </p:spPr>
        <p:txBody>
          <a:bodyPr vert="horz" lIns="91440" tIns="45720" rIns="91440" bIns="45720" rtlCol="0" anchor="ctr"/>
          <a:lstStyle>
            <a:lvl1pPr algn="r">
              <a:defRPr sz="1000">
                <a:solidFill>
                  <a:schemeClr val="tx1"/>
                </a:solidFill>
              </a:defRPr>
            </a:lvl1pPr>
          </a:lstStyle>
          <a:p>
            <a:pPr algn="r"/>
            <a:fld id="{3F9AFA87-1417-4992-ABD9-27C3BC8CC883}" type="datetimeFigureOut">
              <a:rPr lang="en-US" smtClean="0"/>
              <a:pPr algn="r"/>
              <a:t>11/6/23</a:t>
            </a:fld>
            <a:endParaRPr lang="en-US" dirty="0"/>
          </a:p>
        </p:txBody>
      </p:sp>
      <p:sp>
        <p:nvSpPr>
          <p:cNvPr id="5" name="Footer Placeholder 4">
            <a:extLst>
              <a:ext uri="{FF2B5EF4-FFF2-40B4-BE49-F238E27FC236}">
                <a16:creationId xmlns:a16="http://schemas.microsoft.com/office/drawing/2014/main" id="{0F933EC1-4EE2-4453-841C-CFDFE708948E}"/>
              </a:ext>
            </a:extLst>
          </p:cNvPr>
          <p:cNvSpPr>
            <a:spLocks noGrp="1"/>
          </p:cNvSpPr>
          <p:nvPr>
            <p:ph type="ftr" sz="quarter" idx="3"/>
          </p:nvPr>
        </p:nvSpPr>
        <p:spPr>
          <a:xfrm>
            <a:off x="758952" y="6400800"/>
            <a:ext cx="6099048" cy="365125"/>
          </a:xfrm>
          <a:prstGeom prst="rect">
            <a:avLst/>
          </a:prstGeom>
        </p:spPr>
        <p:txBody>
          <a:bodyPr vert="horz" lIns="91440" tIns="45720" rIns="91440" bIns="45720" rtlCol="0" anchor="ctr"/>
          <a:lstStyle>
            <a:lvl1pPr algn="l">
              <a:defRPr sz="1000">
                <a:solidFill>
                  <a:schemeClr val="tx1"/>
                </a:solidFill>
              </a:defRPr>
            </a:lvl1pPr>
          </a:lstStyle>
          <a:p>
            <a:endParaRPr lang="en-US" sz="1000" dirty="0"/>
          </a:p>
        </p:txBody>
      </p:sp>
      <p:sp>
        <p:nvSpPr>
          <p:cNvPr id="6" name="Slide Number Placeholder 5">
            <a:extLst>
              <a:ext uri="{FF2B5EF4-FFF2-40B4-BE49-F238E27FC236}">
                <a16:creationId xmlns:a16="http://schemas.microsoft.com/office/drawing/2014/main" id="{C3CEBA78-E732-44EF-BA0B-FC42F7931311}"/>
              </a:ext>
            </a:extLst>
          </p:cNvPr>
          <p:cNvSpPr>
            <a:spLocks noGrp="1"/>
          </p:cNvSpPr>
          <p:nvPr>
            <p:ph type="sldNum" sz="quarter" idx="4"/>
          </p:nvPr>
        </p:nvSpPr>
        <p:spPr>
          <a:xfrm>
            <a:off x="10899648" y="6400800"/>
            <a:ext cx="530352" cy="365125"/>
          </a:xfrm>
          <a:prstGeom prst="rect">
            <a:avLst/>
          </a:prstGeom>
        </p:spPr>
        <p:txBody>
          <a:bodyPr vert="horz" lIns="91440" tIns="45720" rIns="91440" bIns="45720" rtlCol="0" anchor="ctr"/>
          <a:lstStyle>
            <a:lvl1pPr algn="r">
              <a:defRPr sz="1000" b="1">
                <a:solidFill>
                  <a:schemeClr val="tx1"/>
                </a:solidFill>
              </a:defRPr>
            </a:lvl1pPr>
          </a:lstStyle>
          <a:p>
            <a:fld id="{CB1E4CB7-CB13-4810-BF18-BE31AFC64F93}" type="slidenum">
              <a:rPr lang="en-US" smtClean="0"/>
              <a:pPr/>
              <a:t>‹#›</a:t>
            </a:fld>
            <a:endParaRPr lang="en-US" sz="1000" dirty="0"/>
          </a:p>
        </p:txBody>
      </p:sp>
      <p:sp>
        <p:nvSpPr>
          <p:cNvPr id="8" name="Freeform: Shape 7">
            <a:extLst>
              <a:ext uri="{FF2B5EF4-FFF2-40B4-BE49-F238E27FC236}">
                <a16:creationId xmlns:a16="http://schemas.microsoft.com/office/drawing/2014/main" id="{49306479-8C4D-4E4A-A330-DFC80A8A01BE}"/>
              </a:ext>
            </a:extLst>
          </p:cNvPr>
          <p:cNvSpPr/>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749071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9" r:id="rId12"/>
    <p:sldLayoutId id="2147483740" r:id="rId13"/>
    <p:sldLayoutId id="2147483741" r:id="rId14"/>
  </p:sldLayoutIdLst>
  <p:txStyles>
    <p:titleStyle>
      <a:lvl1pPr algn="l" defTabSz="914400" rtl="0" eaLnBrk="1" latinLnBrk="0" hangingPunct="1">
        <a:lnSpc>
          <a:spcPct val="95000"/>
        </a:lnSpc>
        <a:spcBef>
          <a:spcPct val="0"/>
        </a:spcBef>
        <a:buNone/>
        <a:defRPr sz="4200" kern="1200" spc="-50" baseline="0">
          <a:solidFill>
            <a:schemeClr val="tx1"/>
          </a:solidFill>
          <a:latin typeface="+mj-lt"/>
          <a:ea typeface="+mj-ea"/>
          <a:cs typeface="+mj-cs"/>
        </a:defRPr>
      </a:lvl1pPr>
    </p:titleStyle>
    <p:body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26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20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8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4.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google.com/imgres?imgurl=https%3A%2F%2Fbabington.co.uk%2Fwp-content%2Fuploads%2F2022%2F06%2FSTAR-interview-scaled.jpg&amp;tbnid=3bn2P2zblsfQmM&amp;vet=12ahUKEwiOorqI5K-CAxU3DWIAHS6aAhcQMygGegQIARBs..i&amp;imgrefurl=https%3A%2F%2Fbabington.co.uk%2Finsights%2Fhelp-guidance%2Fstar-interview-techniques%2F&amp;docid=XHeS3oWRViEcGM&amp;w=2560&amp;h=678&amp;q=star%20interview%20method&amp;client=firefox-b-1-d&amp;ved=2ahUKEwiOorqI5K-CAxU3DWIAHS6aAhcQMygGegQIARB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B45BA4C-9B54-4496-821F-9E0985CA9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4E9D59-1251-D252-E451-DA5FE0FFDA2C}"/>
              </a:ext>
            </a:extLst>
          </p:cNvPr>
          <p:cNvSpPr>
            <a:spLocks noGrp="1"/>
          </p:cNvSpPr>
          <p:nvPr>
            <p:ph type="ctrTitle"/>
          </p:nvPr>
        </p:nvSpPr>
        <p:spPr>
          <a:xfrm>
            <a:off x="762000" y="743804"/>
            <a:ext cx="4102609" cy="3793482"/>
          </a:xfrm>
        </p:spPr>
        <p:txBody>
          <a:bodyPr anchor="ctr">
            <a:normAutofit/>
          </a:bodyPr>
          <a:lstStyle/>
          <a:p>
            <a:pPr algn="l"/>
            <a:r>
              <a:rPr lang="en-US" dirty="0"/>
              <a:t>Writing for the Workplace </a:t>
            </a:r>
          </a:p>
        </p:txBody>
      </p:sp>
      <p:sp>
        <p:nvSpPr>
          <p:cNvPr id="3" name="Subtitle 2">
            <a:extLst>
              <a:ext uri="{FF2B5EF4-FFF2-40B4-BE49-F238E27FC236}">
                <a16:creationId xmlns:a16="http://schemas.microsoft.com/office/drawing/2014/main" id="{D522343F-2ACA-3CB9-2FD1-DC967B3E2886}"/>
              </a:ext>
            </a:extLst>
          </p:cNvPr>
          <p:cNvSpPr>
            <a:spLocks noGrp="1"/>
          </p:cNvSpPr>
          <p:nvPr>
            <p:ph type="subTitle" idx="1"/>
          </p:nvPr>
        </p:nvSpPr>
        <p:spPr>
          <a:xfrm>
            <a:off x="762000" y="4691564"/>
            <a:ext cx="4102609" cy="1422631"/>
          </a:xfrm>
        </p:spPr>
        <p:txBody>
          <a:bodyPr>
            <a:normAutofit/>
          </a:bodyPr>
          <a:lstStyle/>
          <a:p>
            <a:pPr algn="l"/>
            <a:r>
              <a:rPr lang="en-US" dirty="0"/>
              <a:t>Dr. Robert Foschia</a:t>
            </a:r>
          </a:p>
          <a:p>
            <a:pPr algn="l"/>
            <a:r>
              <a:rPr lang="en-US" dirty="0"/>
              <a:t>FA’ 23</a:t>
            </a:r>
          </a:p>
          <a:p>
            <a:pPr algn="l"/>
            <a:endParaRPr lang="en-US" dirty="0"/>
          </a:p>
        </p:txBody>
      </p:sp>
      <p:pic>
        <p:nvPicPr>
          <p:cNvPr id="8" name="Picture 7" descr="A black and white sign with black text&#10;&#10;Description automatically generated">
            <a:extLst>
              <a:ext uri="{FF2B5EF4-FFF2-40B4-BE49-F238E27FC236}">
                <a16:creationId xmlns:a16="http://schemas.microsoft.com/office/drawing/2014/main" id="{27B0CD10-4B34-C3FA-DEA2-05CB5A9C0030}"/>
              </a:ext>
            </a:extLst>
          </p:cNvPr>
          <p:cNvPicPr>
            <a:picLocks noChangeAspect="1"/>
          </p:cNvPicPr>
          <p:nvPr/>
        </p:nvPicPr>
        <p:blipFill rotWithShape="1">
          <a:blip r:embed="rId2"/>
          <a:srcRect l="9126" r="19533"/>
          <a:stretch/>
        </p:blipFill>
        <p:spPr>
          <a:xfrm>
            <a:off x="5357813" y="10"/>
            <a:ext cx="6834187" cy="6857990"/>
          </a:xfrm>
          <a:prstGeom prst="rect">
            <a:avLst/>
          </a:prstGeom>
        </p:spPr>
      </p:pic>
    </p:spTree>
    <p:extLst>
      <p:ext uri="{BB962C8B-B14F-4D97-AF65-F5344CB8AC3E}">
        <p14:creationId xmlns:p14="http://schemas.microsoft.com/office/powerpoint/2010/main" val="371939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1" name="Rectangle 10">
            <a:extLst>
              <a:ext uri="{FF2B5EF4-FFF2-40B4-BE49-F238E27FC236}">
                <a16:creationId xmlns:a16="http://schemas.microsoft.com/office/drawing/2014/main" id="{2C84039B-8CF9-47CD-8F02-B1DBD5E75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taxi cab sign">
            <a:extLst>
              <a:ext uri="{FF2B5EF4-FFF2-40B4-BE49-F238E27FC236}">
                <a16:creationId xmlns:a16="http://schemas.microsoft.com/office/drawing/2014/main" id="{23799596-46C6-9EB7-1B31-08B843897985}"/>
              </a:ext>
            </a:extLst>
          </p:cNvPr>
          <p:cNvPicPr>
            <a:picLocks noChangeAspect="1"/>
          </p:cNvPicPr>
          <p:nvPr/>
        </p:nvPicPr>
        <p:blipFill rotWithShape="1">
          <a:blip r:embed="rId2"/>
          <a:srcRect t="15110" b="621"/>
          <a:stretch/>
        </p:blipFill>
        <p:spPr>
          <a:xfrm>
            <a:off x="20" y="10"/>
            <a:ext cx="12191977" cy="6857990"/>
          </a:xfrm>
          <a:prstGeom prst="rect">
            <a:avLst/>
          </a:prstGeom>
        </p:spPr>
      </p:pic>
      <p:sp>
        <p:nvSpPr>
          <p:cNvPr id="13" name="Rectangle 12">
            <a:extLst>
              <a:ext uri="{FF2B5EF4-FFF2-40B4-BE49-F238E27FC236}">
                <a16:creationId xmlns:a16="http://schemas.microsoft.com/office/drawing/2014/main" id="{48D8C7A8-9E05-4465-8B1B-577C9F1DB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779221" cy="6858000"/>
          </a:xfrm>
          <a:prstGeom prst="rect">
            <a:avLst/>
          </a:prstGeom>
          <a:gradFill>
            <a:gsLst>
              <a:gs pos="58000">
                <a:schemeClr val="tx1">
                  <a:alpha val="30000"/>
                </a:schemeClr>
              </a:gs>
              <a:gs pos="33000">
                <a:schemeClr val="tx1">
                  <a:alpha val="20000"/>
                </a:schemeClr>
              </a:gs>
              <a:gs pos="0">
                <a:schemeClr val="tx1">
                  <a:alpha val="0"/>
                </a:schemeClr>
              </a:gs>
              <a:gs pos="100000">
                <a:schemeClr val="tx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228A56-F277-2A3B-0F0F-415A77A8242B}"/>
              </a:ext>
            </a:extLst>
          </p:cNvPr>
          <p:cNvSpPr>
            <a:spLocks noGrp="1"/>
          </p:cNvSpPr>
          <p:nvPr>
            <p:ph type="title"/>
          </p:nvPr>
        </p:nvSpPr>
        <p:spPr>
          <a:xfrm>
            <a:off x="762000" y="747059"/>
            <a:ext cx="5989320" cy="2762904"/>
          </a:xfrm>
        </p:spPr>
        <p:txBody>
          <a:bodyPr vert="horz" lIns="91440" tIns="45720" rIns="91440" bIns="45720" rtlCol="0" anchor="b">
            <a:normAutofit/>
          </a:bodyPr>
          <a:lstStyle/>
          <a:p>
            <a:r>
              <a:rPr lang="en-US" sz="6000">
                <a:solidFill>
                  <a:schemeClr val="bg1"/>
                </a:solidFill>
              </a:rPr>
              <a:t>On-the-spot Interviewing </a:t>
            </a:r>
          </a:p>
        </p:txBody>
      </p:sp>
      <p:sp>
        <p:nvSpPr>
          <p:cNvPr id="3" name="Content Placeholder 2">
            <a:extLst>
              <a:ext uri="{FF2B5EF4-FFF2-40B4-BE49-F238E27FC236}">
                <a16:creationId xmlns:a16="http://schemas.microsoft.com/office/drawing/2014/main" id="{A3558237-563A-BE86-1F30-2F923C4BB6B1}"/>
              </a:ext>
            </a:extLst>
          </p:cNvPr>
          <p:cNvSpPr>
            <a:spLocks noGrp="1"/>
          </p:cNvSpPr>
          <p:nvPr>
            <p:ph idx="1"/>
          </p:nvPr>
        </p:nvSpPr>
        <p:spPr>
          <a:xfrm>
            <a:off x="762000" y="3810000"/>
            <a:ext cx="5989320" cy="1524000"/>
          </a:xfrm>
        </p:spPr>
        <p:txBody>
          <a:bodyPr vert="horz" lIns="91440" tIns="45720" rIns="91440" bIns="45720" rtlCol="0">
            <a:normAutofit/>
          </a:bodyPr>
          <a:lstStyle/>
          <a:p>
            <a:pPr marL="0" indent="0">
              <a:buNone/>
            </a:pPr>
            <a:r>
              <a:rPr lang="en-US" sz="2400">
                <a:solidFill>
                  <a:schemeClr val="bg1"/>
                </a:solidFill>
              </a:rPr>
              <a:t>A man pushed his car to a hotel and lost his fortune.  What happened? </a:t>
            </a:r>
          </a:p>
        </p:txBody>
      </p:sp>
    </p:spTree>
    <p:extLst>
      <p:ext uri="{BB962C8B-B14F-4D97-AF65-F5344CB8AC3E}">
        <p14:creationId xmlns:p14="http://schemas.microsoft.com/office/powerpoint/2010/main" val="2230100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20B1-E99C-EC55-E3D9-4CFD38106614}"/>
              </a:ext>
            </a:extLst>
          </p:cNvPr>
          <p:cNvSpPr>
            <a:spLocks noGrp="1"/>
          </p:cNvSpPr>
          <p:nvPr>
            <p:ph type="title"/>
          </p:nvPr>
        </p:nvSpPr>
        <p:spPr>
          <a:xfrm>
            <a:off x="1517904" y="1517904"/>
            <a:ext cx="2782634" cy="1344168"/>
          </a:xfrm>
        </p:spPr>
        <p:txBody>
          <a:bodyPr>
            <a:normAutofit fontScale="90000"/>
          </a:bodyPr>
          <a:lstStyle/>
          <a:p>
            <a:r>
              <a:rPr lang="en-US" dirty="0"/>
              <a:t>Our Old Friend Prof G…</a:t>
            </a:r>
            <a:br>
              <a:rPr lang="en-US" dirty="0"/>
            </a:br>
            <a:br>
              <a:rPr lang="en-US" dirty="0"/>
            </a:br>
            <a:br>
              <a:rPr lang="en-US" dirty="0"/>
            </a:br>
            <a:r>
              <a:rPr lang="en-US" dirty="0"/>
              <a:t>Get the Easy Stuff Right</a:t>
            </a:r>
          </a:p>
        </p:txBody>
      </p:sp>
      <p:pic>
        <p:nvPicPr>
          <p:cNvPr id="5" name="Content Placeholder 4" descr="A screenshot of a computer&#10;&#10;Description automatically generated">
            <a:extLst>
              <a:ext uri="{FF2B5EF4-FFF2-40B4-BE49-F238E27FC236}">
                <a16:creationId xmlns:a16="http://schemas.microsoft.com/office/drawing/2014/main" id="{AA0098FA-EA5D-0901-58B7-915F51F24395}"/>
              </a:ext>
            </a:extLst>
          </p:cNvPr>
          <p:cNvPicPr>
            <a:picLocks noGrp="1" noChangeAspect="1"/>
          </p:cNvPicPr>
          <p:nvPr>
            <p:ph idx="1"/>
          </p:nvPr>
        </p:nvPicPr>
        <p:blipFill rotWithShape="1">
          <a:blip r:embed="rId2"/>
          <a:srcRect l="9391" t="14619" r="16656" b="9086"/>
          <a:stretch/>
        </p:blipFill>
        <p:spPr>
          <a:xfrm>
            <a:off x="5186363" y="1357314"/>
            <a:ext cx="6846964" cy="4414838"/>
          </a:xfrm>
        </p:spPr>
      </p:pic>
    </p:spTree>
    <p:extLst>
      <p:ext uri="{BB962C8B-B14F-4D97-AF65-F5344CB8AC3E}">
        <p14:creationId xmlns:p14="http://schemas.microsoft.com/office/powerpoint/2010/main" val="1799595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9142F6-DB97-45E1-995D-D4D206E09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F38F50-3CC4-D335-6322-18B53C5309E4}"/>
              </a:ext>
            </a:extLst>
          </p:cNvPr>
          <p:cNvSpPr>
            <a:spLocks noGrp="1"/>
          </p:cNvSpPr>
          <p:nvPr>
            <p:ph type="title"/>
          </p:nvPr>
        </p:nvSpPr>
        <p:spPr>
          <a:xfrm>
            <a:off x="1371600" y="4594830"/>
            <a:ext cx="9448800" cy="1206111"/>
          </a:xfrm>
        </p:spPr>
        <p:txBody>
          <a:bodyPr anchor="ctr">
            <a:normAutofit/>
          </a:bodyPr>
          <a:lstStyle/>
          <a:p>
            <a:pPr algn="ctr"/>
            <a:r>
              <a:rPr lang="en-US"/>
              <a:t>Perspective from a search committee</a:t>
            </a:r>
          </a:p>
        </p:txBody>
      </p:sp>
      <p:graphicFrame>
        <p:nvGraphicFramePr>
          <p:cNvPr id="5" name="Content Placeholder 2">
            <a:extLst>
              <a:ext uri="{FF2B5EF4-FFF2-40B4-BE49-F238E27FC236}">
                <a16:creationId xmlns:a16="http://schemas.microsoft.com/office/drawing/2014/main" id="{EEFAA421-ECF7-38DF-FD4A-0CCFB23B52DC}"/>
              </a:ext>
            </a:extLst>
          </p:cNvPr>
          <p:cNvGraphicFramePr>
            <a:graphicFrameLocks noGrp="1"/>
          </p:cNvGraphicFramePr>
          <p:nvPr>
            <p:ph sz="quarter" idx="13"/>
            <p:extLst>
              <p:ext uri="{D42A27DB-BD31-4B8C-83A1-F6EECF244321}">
                <p14:modId xmlns:p14="http://schemas.microsoft.com/office/powerpoint/2010/main" val="1078119084"/>
              </p:ext>
            </p:extLst>
          </p:nvPr>
        </p:nvGraphicFramePr>
        <p:xfrm>
          <a:off x="984004" y="982640"/>
          <a:ext cx="10213984" cy="311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8853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B9142F6-DB97-45E1-995D-D4D206E09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F38F50-3CC4-D335-6322-18B53C5309E4}"/>
              </a:ext>
            </a:extLst>
          </p:cNvPr>
          <p:cNvSpPr>
            <a:spLocks noGrp="1"/>
          </p:cNvSpPr>
          <p:nvPr>
            <p:ph type="title"/>
          </p:nvPr>
        </p:nvSpPr>
        <p:spPr>
          <a:xfrm>
            <a:off x="1371600" y="4594830"/>
            <a:ext cx="9448800" cy="1206111"/>
          </a:xfrm>
        </p:spPr>
        <p:txBody>
          <a:bodyPr anchor="ctr">
            <a:normAutofit/>
          </a:bodyPr>
          <a:lstStyle/>
          <a:p>
            <a:pPr algn="ctr"/>
            <a:r>
              <a:rPr lang="en-US"/>
              <a:t>Interview Pipeline</a:t>
            </a:r>
          </a:p>
        </p:txBody>
      </p:sp>
      <p:graphicFrame>
        <p:nvGraphicFramePr>
          <p:cNvPr id="5" name="Content Placeholder 2">
            <a:extLst>
              <a:ext uri="{FF2B5EF4-FFF2-40B4-BE49-F238E27FC236}">
                <a16:creationId xmlns:a16="http://schemas.microsoft.com/office/drawing/2014/main" id="{CF55737A-7741-423D-D3B5-A7E76F2F3837}"/>
              </a:ext>
            </a:extLst>
          </p:cNvPr>
          <p:cNvGraphicFramePr>
            <a:graphicFrameLocks noGrp="1"/>
          </p:cNvGraphicFramePr>
          <p:nvPr>
            <p:ph sz="quarter" idx="13"/>
            <p:extLst>
              <p:ext uri="{D42A27DB-BD31-4B8C-83A1-F6EECF244321}">
                <p14:modId xmlns:p14="http://schemas.microsoft.com/office/powerpoint/2010/main" val="992797307"/>
              </p:ext>
            </p:extLst>
          </p:nvPr>
        </p:nvGraphicFramePr>
        <p:xfrm>
          <a:off x="984004" y="982640"/>
          <a:ext cx="10213984" cy="311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4735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4B9142F6-DB97-45E1-995D-D4D206E09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F38F50-3CC4-D335-6322-18B53C5309E4}"/>
              </a:ext>
            </a:extLst>
          </p:cNvPr>
          <p:cNvSpPr>
            <a:spLocks noGrp="1"/>
          </p:cNvSpPr>
          <p:nvPr>
            <p:ph type="title"/>
          </p:nvPr>
        </p:nvSpPr>
        <p:spPr>
          <a:xfrm>
            <a:off x="1371600" y="4594830"/>
            <a:ext cx="9448800" cy="1206111"/>
          </a:xfrm>
        </p:spPr>
        <p:txBody>
          <a:bodyPr anchor="ctr">
            <a:normAutofit/>
          </a:bodyPr>
          <a:lstStyle/>
          <a:p>
            <a:pPr algn="ctr"/>
            <a:r>
              <a:rPr lang="en-US"/>
              <a:t>Interview Pipeline</a:t>
            </a:r>
          </a:p>
        </p:txBody>
      </p:sp>
      <p:graphicFrame>
        <p:nvGraphicFramePr>
          <p:cNvPr id="5" name="Content Placeholder 2">
            <a:extLst>
              <a:ext uri="{FF2B5EF4-FFF2-40B4-BE49-F238E27FC236}">
                <a16:creationId xmlns:a16="http://schemas.microsoft.com/office/drawing/2014/main" id="{CF55737A-7741-423D-D3B5-A7E76F2F3837}"/>
              </a:ext>
            </a:extLst>
          </p:cNvPr>
          <p:cNvGraphicFramePr>
            <a:graphicFrameLocks noGrp="1"/>
          </p:cNvGraphicFramePr>
          <p:nvPr>
            <p:ph sz="quarter" idx="13"/>
            <p:extLst>
              <p:ext uri="{D42A27DB-BD31-4B8C-83A1-F6EECF244321}">
                <p14:modId xmlns:p14="http://schemas.microsoft.com/office/powerpoint/2010/main" val="4163970831"/>
              </p:ext>
            </p:extLst>
          </p:nvPr>
        </p:nvGraphicFramePr>
        <p:xfrm>
          <a:off x="984004" y="982640"/>
          <a:ext cx="10213984" cy="311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1689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9142F6-DB97-45E1-995D-D4D206E09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429350-94E2-62FF-55C2-59D703271AE6}"/>
              </a:ext>
            </a:extLst>
          </p:cNvPr>
          <p:cNvSpPr>
            <a:spLocks noGrp="1"/>
          </p:cNvSpPr>
          <p:nvPr>
            <p:ph type="title"/>
          </p:nvPr>
        </p:nvSpPr>
        <p:spPr>
          <a:xfrm>
            <a:off x="1371600" y="4594830"/>
            <a:ext cx="9448800" cy="1206111"/>
          </a:xfrm>
        </p:spPr>
        <p:txBody>
          <a:bodyPr anchor="ctr">
            <a:normAutofit/>
          </a:bodyPr>
          <a:lstStyle/>
          <a:p>
            <a:pPr algn="ctr"/>
            <a:r>
              <a:rPr lang="en-US"/>
              <a:t>Interview do’s and </a:t>
            </a:r>
            <a:r>
              <a:rPr lang="en-US" err="1"/>
              <a:t>don’t’s</a:t>
            </a:r>
            <a:r>
              <a:rPr lang="en-US"/>
              <a:t> </a:t>
            </a:r>
          </a:p>
        </p:txBody>
      </p:sp>
      <p:graphicFrame>
        <p:nvGraphicFramePr>
          <p:cNvPr id="5" name="Content Placeholder 2">
            <a:extLst>
              <a:ext uri="{FF2B5EF4-FFF2-40B4-BE49-F238E27FC236}">
                <a16:creationId xmlns:a16="http://schemas.microsoft.com/office/drawing/2014/main" id="{970F96EC-7CF3-9FCD-FBCB-04C524D01FDC}"/>
              </a:ext>
            </a:extLst>
          </p:cNvPr>
          <p:cNvGraphicFramePr>
            <a:graphicFrameLocks noGrp="1"/>
          </p:cNvGraphicFramePr>
          <p:nvPr>
            <p:ph sz="quarter" idx="13"/>
            <p:extLst>
              <p:ext uri="{D42A27DB-BD31-4B8C-83A1-F6EECF244321}">
                <p14:modId xmlns:p14="http://schemas.microsoft.com/office/powerpoint/2010/main" val="2561717118"/>
              </p:ext>
            </p:extLst>
          </p:nvPr>
        </p:nvGraphicFramePr>
        <p:xfrm>
          <a:off x="984004" y="982640"/>
          <a:ext cx="10213984" cy="311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0749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CD0CF1E-4915-4854-AE1A-BE8E8ABDE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C378B036-879B-4F45-A653-56FC275A7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429350-94E2-62FF-55C2-59D703271AE6}"/>
              </a:ext>
            </a:extLst>
          </p:cNvPr>
          <p:cNvSpPr>
            <a:spLocks noGrp="1"/>
          </p:cNvSpPr>
          <p:nvPr>
            <p:ph type="title"/>
          </p:nvPr>
        </p:nvSpPr>
        <p:spPr>
          <a:xfrm>
            <a:off x="762000" y="1517903"/>
            <a:ext cx="10668000" cy="1345115"/>
          </a:xfrm>
        </p:spPr>
        <p:txBody>
          <a:bodyPr>
            <a:normAutofit/>
          </a:bodyPr>
          <a:lstStyle/>
          <a:p>
            <a:r>
              <a:rPr lang="en-US"/>
              <a:t>Interview do’s and </a:t>
            </a:r>
            <a:r>
              <a:rPr lang="en-US" err="1"/>
              <a:t>don’t’s</a:t>
            </a:r>
            <a:r>
              <a:rPr lang="en-US"/>
              <a:t> </a:t>
            </a:r>
          </a:p>
        </p:txBody>
      </p:sp>
      <p:sp>
        <p:nvSpPr>
          <p:cNvPr id="3" name="Content Placeholder 2">
            <a:extLst>
              <a:ext uri="{FF2B5EF4-FFF2-40B4-BE49-F238E27FC236}">
                <a16:creationId xmlns:a16="http://schemas.microsoft.com/office/drawing/2014/main" id="{971B29A8-1E5D-BBD5-8E48-1384C732BA54}"/>
              </a:ext>
            </a:extLst>
          </p:cNvPr>
          <p:cNvSpPr>
            <a:spLocks noGrp="1"/>
          </p:cNvSpPr>
          <p:nvPr>
            <p:ph sz="quarter" idx="13"/>
          </p:nvPr>
        </p:nvSpPr>
        <p:spPr>
          <a:xfrm>
            <a:off x="762000" y="2970222"/>
            <a:ext cx="10668000" cy="3125777"/>
          </a:xfrm>
        </p:spPr>
        <p:txBody>
          <a:bodyPr>
            <a:normAutofit/>
          </a:bodyPr>
          <a:lstStyle/>
          <a:p>
            <a:r>
              <a:rPr lang="en-US" sz="2400"/>
              <a:t>Most people become nervous about interviews, but it is one of the few times in your adult professional life when the focus and attention is solely on you.  Again, the team should be doting (even if they don’t like you).</a:t>
            </a:r>
          </a:p>
          <a:p>
            <a:r>
              <a:rPr lang="en-US" sz="2400"/>
              <a:t>Imagine what the position and working there will be like.  This can help visualize and expect certain questions.</a:t>
            </a:r>
          </a:p>
          <a:p>
            <a:r>
              <a:rPr lang="en-US" sz="2400"/>
              <a:t>Own your resume--Gaps, lack of production, job hopping—these aren’t (usually) done for </a:t>
            </a:r>
            <a:r>
              <a:rPr lang="en-US" sz="2400" err="1"/>
              <a:t>Lol’s</a:t>
            </a:r>
            <a:r>
              <a:rPr lang="en-US" sz="2400"/>
              <a:t>.  Tell the story, tell </a:t>
            </a:r>
            <a:r>
              <a:rPr lang="en-US" sz="2400" i="1"/>
              <a:t>your </a:t>
            </a:r>
            <a:r>
              <a:rPr lang="en-US" sz="2400"/>
              <a:t>story.  </a:t>
            </a:r>
          </a:p>
        </p:txBody>
      </p:sp>
    </p:spTree>
    <p:extLst>
      <p:ext uri="{BB962C8B-B14F-4D97-AF65-F5344CB8AC3E}">
        <p14:creationId xmlns:p14="http://schemas.microsoft.com/office/powerpoint/2010/main" val="3758811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CD0CF1E-4915-4854-AE1A-BE8E8ABDE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378B036-879B-4F45-A653-56FC275A7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B429350-94E2-62FF-55C2-59D703271AE6}"/>
              </a:ext>
            </a:extLst>
          </p:cNvPr>
          <p:cNvSpPr>
            <a:spLocks noGrp="1"/>
          </p:cNvSpPr>
          <p:nvPr>
            <p:ph type="title"/>
          </p:nvPr>
        </p:nvSpPr>
        <p:spPr>
          <a:xfrm>
            <a:off x="762000" y="1517903"/>
            <a:ext cx="10668000" cy="1345115"/>
          </a:xfrm>
        </p:spPr>
        <p:txBody>
          <a:bodyPr>
            <a:normAutofit/>
          </a:bodyPr>
          <a:lstStyle/>
          <a:p>
            <a:r>
              <a:rPr lang="en-US"/>
              <a:t>Interview do’s and </a:t>
            </a:r>
            <a:r>
              <a:rPr lang="en-US" err="1"/>
              <a:t>don’t’s</a:t>
            </a:r>
            <a:r>
              <a:rPr lang="en-US"/>
              <a:t> </a:t>
            </a:r>
          </a:p>
        </p:txBody>
      </p:sp>
      <p:sp>
        <p:nvSpPr>
          <p:cNvPr id="15" name="Content Placeholder 2">
            <a:extLst>
              <a:ext uri="{FF2B5EF4-FFF2-40B4-BE49-F238E27FC236}">
                <a16:creationId xmlns:a16="http://schemas.microsoft.com/office/drawing/2014/main" id="{971B29A8-1E5D-BBD5-8E48-1384C732BA54}"/>
              </a:ext>
            </a:extLst>
          </p:cNvPr>
          <p:cNvSpPr>
            <a:spLocks noGrp="1"/>
          </p:cNvSpPr>
          <p:nvPr>
            <p:ph sz="quarter" idx="13"/>
          </p:nvPr>
        </p:nvSpPr>
        <p:spPr>
          <a:xfrm>
            <a:off x="762000" y="2970222"/>
            <a:ext cx="10668000" cy="3125777"/>
          </a:xfrm>
        </p:spPr>
        <p:txBody>
          <a:bodyPr>
            <a:normAutofit/>
          </a:bodyPr>
          <a:lstStyle/>
          <a:p>
            <a:pPr>
              <a:lnSpc>
                <a:spcPct val="95000"/>
              </a:lnSpc>
            </a:pPr>
            <a:r>
              <a:rPr lang="en-US" sz="1700"/>
              <a:t>In person—for lengthy interviews, over dinners and long days, make sure you take advantage of the in-between moments.  </a:t>
            </a:r>
          </a:p>
          <a:p>
            <a:pPr lvl="1">
              <a:lnSpc>
                <a:spcPct val="95000"/>
              </a:lnSpc>
            </a:pPr>
            <a:r>
              <a:rPr lang="en-US" sz="1700"/>
              <a:t>“Ah I notice you have a </a:t>
            </a:r>
            <a:r>
              <a:rPr lang="en-US" sz="1700" err="1"/>
              <a:t>peyton</a:t>
            </a:r>
            <a:r>
              <a:rPr lang="en-US" sz="1700"/>
              <a:t> manning bobblehead in your office”</a:t>
            </a:r>
          </a:p>
          <a:p>
            <a:pPr lvl="1">
              <a:lnSpc>
                <a:spcPct val="95000"/>
              </a:lnSpc>
            </a:pPr>
            <a:r>
              <a:rPr lang="en-US" sz="1700"/>
              <a:t>“I really appreciate the promotion you do on </a:t>
            </a:r>
            <a:r>
              <a:rPr lang="en-US" sz="1700" err="1"/>
              <a:t>linkedin</a:t>
            </a:r>
            <a:r>
              <a:rPr lang="en-US" sz="1700"/>
              <a:t>”</a:t>
            </a:r>
          </a:p>
          <a:p>
            <a:pPr lvl="1">
              <a:lnSpc>
                <a:spcPct val="95000"/>
              </a:lnSpc>
            </a:pPr>
            <a:r>
              <a:rPr lang="en-US" sz="1700"/>
              <a:t>“You like horror movies? You </a:t>
            </a:r>
            <a:r>
              <a:rPr lang="en-US" sz="1700" err="1"/>
              <a:t>gotta</a:t>
            </a:r>
            <a:r>
              <a:rPr lang="en-US" sz="1700"/>
              <a:t> see _____” </a:t>
            </a:r>
          </a:p>
          <a:p>
            <a:pPr>
              <a:lnSpc>
                <a:spcPct val="95000"/>
              </a:lnSpc>
            </a:pPr>
            <a:r>
              <a:rPr lang="en-US" sz="1700"/>
              <a:t>On zoom, make sure your background is lighted well and you have a quiet space.   The initial room setup is always awkward.   Try breaking the ice for the committee.  </a:t>
            </a:r>
          </a:p>
        </p:txBody>
      </p:sp>
    </p:spTree>
    <p:extLst>
      <p:ext uri="{BB962C8B-B14F-4D97-AF65-F5344CB8AC3E}">
        <p14:creationId xmlns:p14="http://schemas.microsoft.com/office/powerpoint/2010/main" val="1090175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B9142F6-DB97-45E1-995D-D4D206E09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7387A8-6BC7-C743-5C1B-BBFA23F2A56C}"/>
              </a:ext>
            </a:extLst>
          </p:cNvPr>
          <p:cNvSpPr>
            <a:spLocks noGrp="1"/>
          </p:cNvSpPr>
          <p:nvPr>
            <p:ph type="title"/>
          </p:nvPr>
        </p:nvSpPr>
        <p:spPr>
          <a:xfrm>
            <a:off x="1371600" y="4594830"/>
            <a:ext cx="9448800" cy="1206111"/>
          </a:xfrm>
        </p:spPr>
        <p:txBody>
          <a:bodyPr anchor="ctr">
            <a:normAutofit fontScale="90000"/>
          </a:bodyPr>
          <a:lstStyle/>
          <a:p>
            <a:pPr algn="ctr"/>
            <a:r>
              <a:rPr lang="en-US" dirty="0"/>
              <a:t>Three Questions a Search </a:t>
            </a:r>
            <a:r>
              <a:rPr lang="en-US" i="1" dirty="0"/>
              <a:t>Wants</a:t>
            </a:r>
            <a:r>
              <a:rPr lang="en-US" dirty="0"/>
              <a:t> to Ask, but Can’t</a:t>
            </a:r>
          </a:p>
        </p:txBody>
      </p:sp>
      <p:graphicFrame>
        <p:nvGraphicFramePr>
          <p:cNvPr id="5" name="Content Placeholder 2">
            <a:extLst>
              <a:ext uri="{FF2B5EF4-FFF2-40B4-BE49-F238E27FC236}">
                <a16:creationId xmlns:a16="http://schemas.microsoft.com/office/drawing/2014/main" id="{01C019C0-DD9E-7A39-C98D-EB1588AC8AD4}"/>
              </a:ext>
            </a:extLst>
          </p:cNvPr>
          <p:cNvGraphicFramePr>
            <a:graphicFrameLocks noGrp="1"/>
          </p:cNvGraphicFramePr>
          <p:nvPr>
            <p:ph idx="1"/>
            <p:extLst>
              <p:ext uri="{D42A27DB-BD31-4B8C-83A1-F6EECF244321}">
                <p14:modId xmlns:p14="http://schemas.microsoft.com/office/powerpoint/2010/main" val="1361208673"/>
              </p:ext>
            </p:extLst>
          </p:nvPr>
        </p:nvGraphicFramePr>
        <p:xfrm>
          <a:off x="984004" y="982640"/>
          <a:ext cx="10213984" cy="311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8583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5" name="Rectangle 14">
            <a:extLst>
              <a:ext uri="{FF2B5EF4-FFF2-40B4-BE49-F238E27FC236}">
                <a16:creationId xmlns:a16="http://schemas.microsoft.com/office/drawing/2014/main" id="{4B9142F6-DB97-45E1-995D-D4D206E093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C94C26-80B6-75BE-AF63-EF9C28352777}"/>
              </a:ext>
            </a:extLst>
          </p:cNvPr>
          <p:cNvSpPr>
            <a:spLocks noGrp="1"/>
          </p:cNvSpPr>
          <p:nvPr>
            <p:ph type="title"/>
          </p:nvPr>
        </p:nvSpPr>
        <p:spPr>
          <a:xfrm>
            <a:off x="1371600" y="4594830"/>
            <a:ext cx="9448800" cy="1206111"/>
          </a:xfrm>
        </p:spPr>
        <p:txBody>
          <a:bodyPr vert="horz" lIns="91440" tIns="45720" rIns="91440" bIns="45720" rtlCol="0" anchor="ctr">
            <a:normAutofit/>
          </a:bodyPr>
          <a:lstStyle/>
          <a:p>
            <a:r>
              <a:rPr lang="en-US" sz="4200" kern="1200" spc="-50" baseline="0">
                <a:solidFill>
                  <a:schemeClr val="tx1"/>
                </a:solidFill>
                <a:latin typeface="+mj-lt"/>
                <a:ea typeface="+mj-ea"/>
                <a:cs typeface="+mj-cs"/>
              </a:rPr>
              <a:t>Questions </a:t>
            </a:r>
          </a:p>
        </p:txBody>
      </p:sp>
      <p:graphicFrame>
        <p:nvGraphicFramePr>
          <p:cNvPr id="9" name="Content Placeholder 2">
            <a:extLst>
              <a:ext uri="{FF2B5EF4-FFF2-40B4-BE49-F238E27FC236}">
                <a16:creationId xmlns:a16="http://schemas.microsoft.com/office/drawing/2014/main" id="{5AF7574E-A2C4-F092-8D94-D93ED301D67A}"/>
              </a:ext>
            </a:extLst>
          </p:cNvPr>
          <p:cNvGraphicFramePr>
            <a:graphicFrameLocks noGrp="1"/>
          </p:cNvGraphicFramePr>
          <p:nvPr>
            <p:ph sz="quarter" idx="13"/>
            <p:extLst>
              <p:ext uri="{D42A27DB-BD31-4B8C-83A1-F6EECF244321}">
                <p14:modId xmlns:p14="http://schemas.microsoft.com/office/powerpoint/2010/main" val="3742245400"/>
              </p:ext>
            </p:extLst>
          </p:nvPr>
        </p:nvGraphicFramePr>
        <p:xfrm>
          <a:off x="984004" y="982640"/>
          <a:ext cx="10213984" cy="311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10215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49306479-8C4D-4E4A-A330-DFC80A8A0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105524"/>
          </a:xfrm>
          <a:custGeom>
            <a:avLst/>
            <a:gdLst>
              <a:gd name="connsiteX0" fmla="*/ 0 w 12192000"/>
              <a:gd name="connsiteY0" fmla="*/ 0 h 6105524"/>
              <a:gd name="connsiteX1" fmla="*/ 12192000 w 12192000"/>
              <a:gd name="connsiteY1" fmla="*/ 0 h 6105524"/>
              <a:gd name="connsiteX2" fmla="*/ 12192000 w 12192000"/>
              <a:gd name="connsiteY2" fmla="*/ 6105524 h 6105524"/>
              <a:gd name="connsiteX3" fmla="*/ 11435080 w 12192000"/>
              <a:gd name="connsiteY3" fmla="*/ 6105524 h 6105524"/>
              <a:gd name="connsiteX4" fmla="*/ 11435080 w 12192000"/>
              <a:gd name="connsiteY4" fmla="*/ 771523 h 6105524"/>
              <a:gd name="connsiteX5" fmla="*/ 767080 w 12192000"/>
              <a:gd name="connsiteY5" fmla="*/ 771523 h 6105524"/>
              <a:gd name="connsiteX6" fmla="*/ 767080 w 12192000"/>
              <a:gd name="connsiteY6" fmla="*/ 6105524 h 6105524"/>
              <a:gd name="connsiteX7" fmla="*/ 0 w 12192000"/>
              <a:gd name="connsiteY7" fmla="*/ 6105524 h 610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4">
                <a:moveTo>
                  <a:pt x="0" y="0"/>
                </a:moveTo>
                <a:lnTo>
                  <a:pt x="12192000" y="0"/>
                </a:lnTo>
                <a:lnTo>
                  <a:pt x="12192000" y="6105524"/>
                </a:lnTo>
                <a:lnTo>
                  <a:pt x="11435080" y="6105524"/>
                </a:lnTo>
                <a:lnTo>
                  <a:pt x="11435080" y="771523"/>
                </a:lnTo>
                <a:lnTo>
                  <a:pt x="767080" y="771523"/>
                </a:lnTo>
                <a:lnTo>
                  <a:pt x="767080" y="6105524"/>
                </a:lnTo>
                <a:lnTo>
                  <a:pt x="0" y="6105524"/>
                </a:lnTo>
                <a:close/>
              </a:path>
            </a:pathLst>
          </a:cu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1" name="Rectangle 10">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3E8E050-498F-2417-5091-C18AFB6539CB}"/>
              </a:ext>
            </a:extLst>
          </p:cNvPr>
          <p:cNvSpPr>
            <a:spLocks noGrp="1"/>
          </p:cNvSpPr>
          <p:nvPr>
            <p:ph type="title"/>
          </p:nvPr>
        </p:nvSpPr>
        <p:spPr>
          <a:xfrm>
            <a:off x="762000" y="779915"/>
            <a:ext cx="3908996" cy="5337050"/>
          </a:xfrm>
        </p:spPr>
        <p:txBody>
          <a:bodyPr vert="horz" lIns="91440" tIns="45720" rIns="91440" bIns="45720" rtlCol="0" anchor="ctr">
            <a:normAutofit/>
          </a:bodyPr>
          <a:lstStyle/>
          <a:p>
            <a:r>
              <a:rPr lang="en-US" kern="1200" spc="-50" baseline="0">
                <a:solidFill>
                  <a:schemeClr val="tx1"/>
                </a:solidFill>
                <a:latin typeface="+mj-lt"/>
                <a:ea typeface="+mj-ea"/>
                <a:cs typeface="+mj-cs"/>
              </a:rPr>
              <a:t>Questions </a:t>
            </a:r>
          </a:p>
        </p:txBody>
      </p:sp>
      <p:graphicFrame>
        <p:nvGraphicFramePr>
          <p:cNvPr id="5" name="Content Placeholder 2">
            <a:extLst>
              <a:ext uri="{FF2B5EF4-FFF2-40B4-BE49-F238E27FC236}">
                <a16:creationId xmlns:a16="http://schemas.microsoft.com/office/drawing/2014/main" id="{AD23894D-0F35-5F5D-E5EE-329869682E1C}"/>
              </a:ext>
            </a:extLst>
          </p:cNvPr>
          <p:cNvGraphicFramePr>
            <a:graphicFrameLocks noGrp="1"/>
          </p:cNvGraphicFramePr>
          <p:nvPr>
            <p:ph sz="quarter" idx="13"/>
            <p:extLst>
              <p:ext uri="{D42A27DB-BD31-4B8C-83A1-F6EECF244321}">
                <p14:modId xmlns:p14="http://schemas.microsoft.com/office/powerpoint/2010/main" val="2936150497"/>
              </p:ext>
            </p:extLst>
          </p:nvPr>
        </p:nvGraphicFramePr>
        <p:xfrm>
          <a:off x="5416298" y="758951"/>
          <a:ext cx="5980170" cy="5337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93304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9E4FE08-5388-C4E0-1030-1910BBC1A953}"/>
              </a:ext>
            </a:extLst>
          </p:cNvPr>
          <p:cNvSpPr>
            <a:spLocks noGrp="1"/>
          </p:cNvSpPr>
          <p:nvPr>
            <p:ph type="title"/>
          </p:nvPr>
        </p:nvSpPr>
        <p:spPr>
          <a:xfrm>
            <a:off x="762000" y="779915"/>
            <a:ext cx="3908996" cy="5337050"/>
          </a:xfrm>
        </p:spPr>
        <p:txBody>
          <a:bodyPr anchor="ctr">
            <a:normAutofit/>
          </a:bodyPr>
          <a:lstStyle/>
          <a:p>
            <a:r>
              <a:rPr lang="en-US"/>
              <a:t>Questions </a:t>
            </a:r>
          </a:p>
        </p:txBody>
      </p:sp>
      <p:graphicFrame>
        <p:nvGraphicFramePr>
          <p:cNvPr id="5" name="Content Placeholder 2">
            <a:extLst>
              <a:ext uri="{FF2B5EF4-FFF2-40B4-BE49-F238E27FC236}">
                <a16:creationId xmlns:a16="http://schemas.microsoft.com/office/drawing/2014/main" id="{EB6682C2-B417-0705-E750-48CE64503C7D}"/>
              </a:ext>
            </a:extLst>
          </p:cNvPr>
          <p:cNvGraphicFramePr>
            <a:graphicFrameLocks noGrp="1"/>
          </p:cNvGraphicFramePr>
          <p:nvPr>
            <p:ph sz="quarter" idx="13"/>
            <p:extLst>
              <p:ext uri="{D42A27DB-BD31-4B8C-83A1-F6EECF244321}">
                <p14:modId xmlns:p14="http://schemas.microsoft.com/office/powerpoint/2010/main" val="1477041314"/>
              </p:ext>
            </p:extLst>
          </p:nvPr>
        </p:nvGraphicFramePr>
        <p:xfrm>
          <a:off x="5416298" y="758951"/>
          <a:ext cx="5980170" cy="5337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8489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69612B-5C23-E0E6-A608-4D5524C84706}"/>
              </a:ext>
            </a:extLst>
          </p:cNvPr>
          <p:cNvSpPr>
            <a:spLocks noGrp="1"/>
          </p:cNvSpPr>
          <p:nvPr>
            <p:ph type="title"/>
          </p:nvPr>
        </p:nvSpPr>
        <p:spPr>
          <a:xfrm>
            <a:off x="761999" y="1517903"/>
            <a:ext cx="10668002" cy="1345115"/>
          </a:xfrm>
        </p:spPr>
        <p:txBody>
          <a:bodyPr>
            <a:normAutofit/>
          </a:bodyPr>
          <a:lstStyle/>
          <a:p>
            <a:r>
              <a:rPr lang="en-US"/>
              <a:t>‘Wonky’ questions </a:t>
            </a:r>
          </a:p>
        </p:txBody>
      </p:sp>
      <p:graphicFrame>
        <p:nvGraphicFramePr>
          <p:cNvPr id="5" name="Content Placeholder 2">
            <a:extLst>
              <a:ext uri="{FF2B5EF4-FFF2-40B4-BE49-F238E27FC236}">
                <a16:creationId xmlns:a16="http://schemas.microsoft.com/office/drawing/2014/main" id="{6DE5FCBF-0A60-AC8C-D211-6890789C6E02}"/>
              </a:ext>
            </a:extLst>
          </p:cNvPr>
          <p:cNvGraphicFramePr>
            <a:graphicFrameLocks noGrp="1"/>
          </p:cNvGraphicFramePr>
          <p:nvPr>
            <p:ph sz="quarter" idx="13"/>
            <p:extLst>
              <p:ext uri="{D42A27DB-BD31-4B8C-83A1-F6EECF244321}">
                <p14:modId xmlns:p14="http://schemas.microsoft.com/office/powerpoint/2010/main" val="4193217366"/>
              </p:ext>
            </p:extLst>
          </p:nvPr>
        </p:nvGraphicFramePr>
        <p:xfrm>
          <a:off x="761999" y="3043450"/>
          <a:ext cx="10668004" cy="2538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27891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34ED00-FA77-B056-4570-570C5FB8B79C}"/>
              </a:ext>
            </a:extLst>
          </p:cNvPr>
          <p:cNvSpPr>
            <a:spLocks noGrp="1"/>
          </p:cNvSpPr>
          <p:nvPr>
            <p:ph type="title"/>
          </p:nvPr>
        </p:nvSpPr>
        <p:spPr>
          <a:xfrm>
            <a:off x="762000" y="4416272"/>
            <a:ext cx="4594426" cy="1695995"/>
          </a:xfrm>
        </p:spPr>
        <p:txBody>
          <a:bodyPr>
            <a:normAutofit/>
          </a:bodyPr>
          <a:lstStyle/>
          <a:p>
            <a:r>
              <a:rPr lang="en-US" sz="3600" dirty="0"/>
              <a:t>How to Answer Questions (STAR Method)</a:t>
            </a:r>
          </a:p>
        </p:txBody>
      </p:sp>
      <p:pic>
        <p:nvPicPr>
          <p:cNvPr id="1026" name="Picture 2" descr="S.T.A.R Interview Techniques | Babington">
            <a:hlinkClick r:id="rId2"/>
            <a:extLst>
              <a:ext uri="{FF2B5EF4-FFF2-40B4-BE49-F238E27FC236}">
                <a16:creationId xmlns:a16="http://schemas.microsoft.com/office/drawing/2014/main" id="{71A7DA5D-ED76-EF47-AD74-6A4E8E64587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65477" y="1018984"/>
            <a:ext cx="10699802" cy="2815737"/>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69CC4CD-E213-C200-A05F-3BF3F678BF7F}"/>
              </a:ext>
            </a:extLst>
          </p:cNvPr>
          <p:cNvSpPr>
            <a:spLocks noGrp="1"/>
          </p:cNvSpPr>
          <p:nvPr>
            <p:ph idx="1"/>
          </p:nvPr>
        </p:nvSpPr>
        <p:spPr>
          <a:xfrm>
            <a:off x="6099478" y="4416274"/>
            <a:ext cx="5330522" cy="1695996"/>
          </a:xfrm>
        </p:spPr>
        <p:txBody>
          <a:bodyPr>
            <a:normAutofit/>
          </a:bodyPr>
          <a:lstStyle/>
          <a:p>
            <a:pPr>
              <a:lnSpc>
                <a:spcPct val="95000"/>
              </a:lnSpc>
            </a:pPr>
            <a:r>
              <a:rPr lang="en-US" sz="2000" dirty="0"/>
              <a:t>Situation (20%)</a:t>
            </a:r>
          </a:p>
          <a:p>
            <a:pPr>
              <a:lnSpc>
                <a:spcPct val="95000"/>
              </a:lnSpc>
            </a:pPr>
            <a:r>
              <a:rPr lang="en-US" sz="2000" dirty="0"/>
              <a:t>Task (10%)</a:t>
            </a:r>
          </a:p>
          <a:p>
            <a:pPr>
              <a:lnSpc>
                <a:spcPct val="95000"/>
              </a:lnSpc>
            </a:pPr>
            <a:r>
              <a:rPr lang="en-US" sz="2000" dirty="0"/>
              <a:t>Action (60%)</a:t>
            </a:r>
          </a:p>
          <a:p>
            <a:pPr>
              <a:lnSpc>
                <a:spcPct val="95000"/>
              </a:lnSpc>
            </a:pPr>
            <a:r>
              <a:rPr lang="en-US" sz="2000" dirty="0"/>
              <a:t>Result (10%)</a:t>
            </a:r>
          </a:p>
        </p:txBody>
      </p:sp>
    </p:spTree>
    <p:extLst>
      <p:ext uri="{BB962C8B-B14F-4D97-AF65-F5344CB8AC3E}">
        <p14:creationId xmlns:p14="http://schemas.microsoft.com/office/powerpoint/2010/main" val="2958423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FEB833F-43D7-CA1A-31FF-7A53CCC5C850}"/>
              </a:ext>
            </a:extLst>
          </p:cNvPr>
          <p:cNvSpPr>
            <a:spLocks noGrp="1"/>
          </p:cNvSpPr>
          <p:nvPr>
            <p:ph type="title"/>
          </p:nvPr>
        </p:nvSpPr>
        <p:spPr>
          <a:xfrm>
            <a:off x="762000" y="779915"/>
            <a:ext cx="3908996" cy="5337050"/>
          </a:xfrm>
        </p:spPr>
        <p:txBody>
          <a:bodyPr anchor="ctr">
            <a:normAutofit/>
          </a:bodyPr>
          <a:lstStyle/>
          <a:p>
            <a:r>
              <a:rPr lang="en-US" dirty="0"/>
              <a:t>Interview reflections </a:t>
            </a:r>
          </a:p>
        </p:txBody>
      </p:sp>
      <p:graphicFrame>
        <p:nvGraphicFramePr>
          <p:cNvPr id="5" name="Content Placeholder 2">
            <a:extLst>
              <a:ext uri="{FF2B5EF4-FFF2-40B4-BE49-F238E27FC236}">
                <a16:creationId xmlns:a16="http://schemas.microsoft.com/office/drawing/2014/main" id="{9424D478-8909-1898-69C8-B9C0EA12422E}"/>
              </a:ext>
            </a:extLst>
          </p:cNvPr>
          <p:cNvGraphicFramePr>
            <a:graphicFrameLocks noGrp="1"/>
          </p:cNvGraphicFramePr>
          <p:nvPr>
            <p:ph sz="quarter" idx="13"/>
            <p:extLst>
              <p:ext uri="{D42A27DB-BD31-4B8C-83A1-F6EECF244321}">
                <p14:modId xmlns:p14="http://schemas.microsoft.com/office/powerpoint/2010/main" val="1419653563"/>
              </p:ext>
            </p:extLst>
          </p:nvPr>
        </p:nvGraphicFramePr>
        <p:xfrm>
          <a:off x="5416298" y="758951"/>
          <a:ext cx="5980170" cy="5337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18809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12192000" cy="609600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AF642D-A500-EDEC-9311-6C9264B4902A}"/>
              </a:ext>
            </a:extLst>
          </p:cNvPr>
          <p:cNvSpPr>
            <a:spLocks noGrp="1"/>
          </p:cNvSpPr>
          <p:nvPr>
            <p:ph type="title"/>
          </p:nvPr>
        </p:nvSpPr>
        <p:spPr>
          <a:xfrm>
            <a:off x="761999" y="1517903"/>
            <a:ext cx="10668002" cy="1345115"/>
          </a:xfrm>
        </p:spPr>
        <p:txBody>
          <a:bodyPr>
            <a:normAutofit/>
          </a:bodyPr>
          <a:lstStyle/>
          <a:p>
            <a:r>
              <a:rPr lang="en-US" dirty="0"/>
              <a:t>What are Questions to Ask </a:t>
            </a:r>
            <a:r>
              <a:rPr lang="en-US" i="1" dirty="0"/>
              <a:t>Back</a:t>
            </a:r>
            <a:r>
              <a:rPr lang="en-US" dirty="0"/>
              <a:t> to Interviewers?</a:t>
            </a:r>
          </a:p>
        </p:txBody>
      </p:sp>
      <p:graphicFrame>
        <p:nvGraphicFramePr>
          <p:cNvPr id="14" name="Content Placeholder 2">
            <a:extLst>
              <a:ext uri="{FF2B5EF4-FFF2-40B4-BE49-F238E27FC236}">
                <a16:creationId xmlns:a16="http://schemas.microsoft.com/office/drawing/2014/main" id="{41456994-4596-097F-07DE-947ED6DE8A4B}"/>
              </a:ext>
            </a:extLst>
          </p:cNvPr>
          <p:cNvGraphicFramePr>
            <a:graphicFrameLocks noGrp="1"/>
          </p:cNvGraphicFramePr>
          <p:nvPr>
            <p:ph sz="quarter" idx="13"/>
            <p:extLst>
              <p:ext uri="{D42A27DB-BD31-4B8C-83A1-F6EECF244321}">
                <p14:modId xmlns:p14="http://schemas.microsoft.com/office/powerpoint/2010/main" val="380214573"/>
              </p:ext>
            </p:extLst>
          </p:nvPr>
        </p:nvGraphicFramePr>
        <p:xfrm>
          <a:off x="761999" y="3043450"/>
          <a:ext cx="10668004" cy="25384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62312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4136905-015B-4510-B514-027CBA846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6CD0F97-2E5B-4E84-8544-EB24DED104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3B272257-593A-402F-88FA-F1DECD9E3F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12192000" cy="6095999"/>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02A8D4-C667-D35F-4E24-16BBA11B94F0}"/>
              </a:ext>
            </a:extLst>
          </p:cNvPr>
          <p:cNvSpPr>
            <a:spLocks noGrp="1"/>
          </p:cNvSpPr>
          <p:nvPr>
            <p:ph type="title"/>
          </p:nvPr>
        </p:nvSpPr>
        <p:spPr>
          <a:xfrm>
            <a:off x="762000" y="1517650"/>
            <a:ext cx="9899650" cy="1344613"/>
          </a:xfrm>
        </p:spPr>
        <p:txBody>
          <a:bodyPr>
            <a:normAutofit/>
          </a:bodyPr>
          <a:lstStyle/>
          <a:p>
            <a:pPr algn="ctr"/>
            <a:r>
              <a:rPr lang="en-US" dirty="0"/>
              <a:t>Following Up</a:t>
            </a:r>
            <a:endParaRPr lang="en-US"/>
          </a:p>
        </p:txBody>
      </p:sp>
      <p:sp>
        <p:nvSpPr>
          <p:cNvPr id="3" name="Content Placeholder 2">
            <a:extLst>
              <a:ext uri="{FF2B5EF4-FFF2-40B4-BE49-F238E27FC236}">
                <a16:creationId xmlns:a16="http://schemas.microsoft.com/office/drawing/2014/main" id="{4093069B-C309-DA10-41B0-23A2C4BE16B8}"/>
              </a:ext>
            </a:extLst>
          </p:cNvPr>
          <p:cNvSpPr>
            <a:spLocks noGrp="1"/>
          </p:cNvSpPr>
          <p:nvPr>
            <p:ph idx="1"/>
          </p:nvPr>
        </p:nvSpPr>
        <p:spPr>
          <a:xfrm>
            <a:off x="762000" y="2970213"/>
            <a:ext cx="9899650" cy="3125787"/>
          </a:xfrm>
        </p:spPr>
        <p:txBody>
          <a:bodyPr>
            <a:normAutofit/>
          </a:bodyPr>
          <a:lstStyle/>
          <a:p>
            <a:pPr>
              <a:lnSpc>
                <a:spcPct val="95000"/>
              </a:lnSpc>
            </a:pPr>
            <a:r>
              <a:rPr lang="en-US" sz="1800" dirty="0"/>
              <a:t>Interviewers usually have other jobs.  They need to do these.  Give them time.  If you interview on a Friday, they aren’t going to decide on Friday.  They probably won’t decide on Monday.  Or the next Friday.  </a:t>
            </a:r>
          </a:p>
          <a:p>
            <a:pPr>
              <a:lnSpc>
                <a:spcPct val="95000"/>
              </a:lnSpc>
            </a:pPr>
            <a:r>
              <a:rPr lang="en-US" sz="1800" dirty="0"/>
              <a:t>Immediately send digital thank </a:t>
            </a:r>
            <a:r>
              <a:rPr lang="en-US" sz="1800" dirty="0" err="1"/>
              <a:t>you’s</a:t>
            </a:r>
            <a:r>
              <a:rPr lang="en-US" sz="1800" dirty="0"/>
              <a:t>, if you can also hand deliver thank you notes to a receptionist or office manager after the interview.  Takes ten minutes, shows you care.  </a:t>
            </a:r>
          </a:p>
          <a:p>
            <a:pPr>
              <a:lnSpc>
                <a:spcPct val="95000"/>
              </a:lnSpc>
            </a:pPr>
            <a:r>
              <a:rPr lang="en-US" sz="1800" dirty="0"/>
              <a:t>If two weeks go by (sometimes sooner) send a friendly follow-up.  Ask about process or where the committee is in the decision making process.  I’ve never heard of someone not getting hired b/c they sent </a:t>
            </a:r>
            <a:r>
              <a:rPr lang="en-US" sz="1800" i="1" dirty="0"/>
              <a:t>one </a:t>
            </a:r>
            <a:r>
              <a:rPr lang="en-US" sz="1800" dirty="0"/>
              <a:t>follow up email (whereas sending nothing could be detrimental).  </a:t>
            </a:r>
          </a:p>
        </p:txBody>
      </p:sp>
    </p:spTree>
    <p:extLst>
      <p:ext uri="{BB962C8B-B14F-4D97-AF65-F5344CB8AC3E}">
        <p14:creationId xmlns:p14="http://schemas.microsoft.com/office/powerpoint/2010/main" val="1948203161"/>
      </p:ext>
    </p:extLst>
  </p:cSld>
  <p:clrMapOvr>
    <a:masterClrMapping/>
  </p:clrMapOvr>
</p:sld>
</file>

<file path=ppt/theme/theme1.xml><?xml version="1.0" encoding="utf-8"?>
<a:theme xmlns:a="http://schemas.openxmlformats.org/drawingml/2006/main" name="PrismaticVTI">
  <a:themeElements>
    <a:clrScheme name="Custom 16">
      <a:dk1>
        <a:srgbClr val="000000"/>
      </a:dk1>
      <a:lt1>
        <a:srgbClr val="FFFFFF"/>
      </a:lt1>
      <a:dk2>
        <a:srgbClr val="24393F"/>
      </a:dk2>
      <a:lt2>
        <a:srgbClr val="E8E8E2"/>
      </a:lt2>
      <a:accent1>
        <a:srgbClr val="9F4F5E"/>
      </a:accent1>
      <a:accent2>
        <a:srgbClr val="C9BC93"/>
      </a:accent2>
      <a:accent3>
        <a:srgbClr val="1B363D"/>
      </a:accent3>
      <a:accent4>
        <a:srgbClr val="B4001C"/>
      </a:accent4>
      <a:accent5>
        <a:srgbClr val="B49550"/>
      </a:accent5>
      <a:accent6>
        <a:srgbClr val="B63112"/>
      </a:accent6>
      <a:hlink>
        <a:srgbClr val="848651"/>
      </a:hlink>
      <a:folHlink>
        <a:srgbClr val="7F7F7F"/>
      </a:folHlink>
    </a:clrScheme>
    <a:fontScheme name="Custom 166">
      <a:majorFont>
        <a:latin typeface="Aharon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ismaticVTI" id="{DA44D624-A564-4DE8-8446-0CD5C485C979}" vid="{8B2B1550-B69C-4156-BAEC-B2E559F94BD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15584</TotalTime>
  <Words>1146</Words>
  <Application>Microsoft Macintosh PowerPoint</Application>
  <PresentationFormat>Widescreen</PresentationFormat>
  <Paragraphs>92</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Aharoni</vt:lpstr>
      <vt:lpstr>Arial</vt:lpstr>
      <vt:lpstr>Avenir Next LT Pro</vt:lpstr>
      <vt:lpstr>Calibri</vt:lpstr>
      <vt:lpstr>PrismaticVTI</vt:lpstr>
      <vt:lpstr>Writing for the Workplace </vt:lpstr>
      <vt:lpstr>On-the-spot Interviewing </vt:lpstr>
      <vt:lpstr>Our Old Friend Prof G…   Get the Easy Stuff Right</vt:lpstr>
      <vt:lpstr>Perspective from a search committee</vt:lpstr>
      <vt:lpstr>Interview Pipeline</vt:lpstr>
      <vt:lpstr>Interview Pipeline</vt:lpstr>
      <vt:lpstr>Interview do’s and don’t’s </vt:lpstr>
      <vt:lpstr>Interview do’s and don’t’s </vt:lpstr>
      <vt:lpstr>Interview do’s and don’t’s </vt:lpstr>
      <vt:lpstr>Three Questions a Search Wants to Ask, but Can’t</vt:lpstr>
      <vt:lpstr>Questions </vt:lpstr>
      <vt:lpstr>Questions </vt:lpstr>
      <vt:lpstr>Questions </vt:lpstr>
      <vt:lpstr>‘Wonky’ questions </vt:lpstr>
      <vt:lpstr>How to Answer Questions (STAR Method)</vt:lpstr>
      <vt:lpstr>Interview reflections </vt:lpstr>
      <vt:lpstr>What are Questions to Ask Back to Interviewers?</vt:lpstr>
      <vt:lpstr>Following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for the Workplace </dc:title>
  <dc:creator>robert foschia</dc:creator>
  <cp:lastModifiedBy>robert foschia</cp:lastModifiedBy>
  <cp:revision>44</cp:revision>
  <dcterms:created xsi:type="dcterms:W3CDTF">2023-08-18T04:06:21Z</dcterms:created>
  <dcterms:modified xsi:type="dcterms:W3CDTF">2023-11-06T16:48:11Z</dcterms:modified>
</cp:coreProperties>
</file>