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9" r:id="rId9"/>
    <p:sldId id="270" r:id="rId10"/>
    <p:sldId id="271" r:id="rId11"/>
    <p:sldId id="266" r:id="rId12"/>
    <p:sldId id="261" r:id="rId13"/>
    <p:sldId id="262" r:id="rId14"/>
    <p:sldId id="263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5"/>
  </p:normalViewPr>
  <p:slideViewPr>
    <p:cSldViewPr snapToGrid="0">
      <p:cViewPr varScale="1">
        <p:scale>
          <a:sx n="90" d="100"/>
          <a:sy n="90" d="100"/>
        </p:scale>
        <p:origin x="23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22E332-0C01-43D3-94A5-83F9E2AC920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CBE82B6-4FC0-471B-9EB0-1429CC2E8C87}">
      <dgm:prSet/>
      <dgm:spPr/>
      <dgm:t>
        <a:bodyPr/>
        <a:lstStyle/>
        <a:p>
          <a:r>
            <a:rPr lang="en-US"/>
            <a:t>Fairly quick and unexpensive way to get questions, concerns, thoughts, and feelings from participants on certain issues</a:t>
          </a:r>
        </a:p>
      </dgm:t>
    </dgm:pt>
    <dgm:pt modelId="{41789821-DDA1-402A-B0CB-AE61D7F98170}" type="parTrans" cxnId="{9ACF9B0C-96F8-45A8-BCD4-8C1717E512C1}">
      <dgm:prSet/>
      <dgm:spPr/>
      <dgm:t>
        <a:bodyPr/>
        <a:lstStyle/>
        <a:p>
          <a:endParaRPr lang="en-US"/>
        </a:p>
      </dgm:t>
    </dgm:pt>
    <dgm:pt modelId="{BB5989FD-5DD1-427A-BDC9-8D6A50264E09}" type="sibTrans" cxnId="{9ACF9B0C-96F8-45A8-BCD4-8C1717E512C1}">
      <dgm:prSet/>
      <dgm:spPr/>
      <dgm:t>
        <a:bodyPr/>
        <a:lstStyle/>
        <a:p>
          <a:endParaRPr lang="en-US"/>
        </a:p>
      </dgm:t>
    </dgm:pt>
    <dgm:pt modelId="{FEBA98E5-BA27-4AFA-9C25-022B7B8B112B}">
      <dgm:prSet/>
      <dgm:spPr/>
      <dgm:t>
        <a:bodyPr/>
        <a:lstStyle/>
        <a:p>
          <a:r>
            <a:rPr lang="en-US"/>
            <a:t>You want the dynamic of the group to be a positive, and for participants to be honest and open.  So cones of silence or distrust of the moderator can be disastrous </a:t>
          </a:r>
        </a:p>
      </dgm:t>
    </dgm:pt>
    <dgm:pt modelId="{96BDCC68-9B9D-4904-B9A5-43CF9D84F581}" type="parTrans" cxnId="{0FB51810-25ED-4C6C-97F8-CB79FDC32F60}">
      <dgm:prSet/>
      <dgm:spPr/>
      <dgm:t>
        <a:bodyPr/>
        <a:lstStyle/>
        <a:p>
          <a:endParaRPr lang="en-US"/>
        </a:p>
      </dgm:t>
    </dgm:pt>
    <dgm:pt modelId="{67010F07-0456-4686-BB7E-ED7B4CF5D0E8}" type="sibTrans" cxnId="{0FB51810-25ED-4C6C-97F8-CB79FDC32F60}">
      <dgm:prSet/>
      <dgm:spPr/>
      <dgm:t>
        <a:bodyPr/>
        <a:lstStyle/>
        <a:p>
          <a:endParaRPr lang="en-US"/>
        </a:p>
      </dgm:t>
    </dgm:pt>
    <dgm:pt modelId="{93F8ED2A-566D-4BE8-903C-7EBF4197E059}">
      <dgm:prSet/>
      <dgm:spPr/>
      <dgm:t>
        <a:bodyPr/>
        <a:lstStyle/>
        <a:p>
          <a:r>
            <a:rPr lang="en-US"/>
            <a:t>An ask follow up questions and probe deeper into questions </a:t>
          </a:r>
        </a:p>
      </dgm:t>
    </dgm:pt>
    <dgm:pt modelId="{0F8F193C-7A66-46A6-9652-B3A8876B5259}" type="parTrans" cxnId="{7AA352F6-C168-43EC-8F6F-F30E05A0CBB9}">
      <dgm:prSet/>
      <dgm:spPr/>
      <dgm:t>
        <a:bodyPr/>
        <a:lstStyle/>
        <a:p>
          <a:endParaRPr lang="en-US"/>
        </a:p>
      </dgm:t>
    </dgm:pt>
    <dgm:pt modelId="{903B877F-ED0D-48C6-B377-AC1399C9476D}" type="sibTrans" cxnId="{7AA352F6-C168-43EC-8F6F-F30E05A0CBB9}">
      <dgm:prSet/>
      <dgm:spPr/>
      <dgm:t>
        <a:bodyPr/>
        <a:lstStyle/>
        <a:p>
          <a:endParaRPr lang="en-US"/>
        </a:p>
      </dgm:t>
    </dgm:pt>
    <dgm:pt modelId="{8C22D644-97CE-3B4D-85B0-56DDF3DFEB40}" type="pres">
      <dgm:prSet presAssocID="{AF22E332-0C01-43D3-94A5-83F9E2AC9206}" presName="linear" presStyleCnt="0">
        <dgm:presLayoutVars>
          <dgm:animLvl val="lvl"/>
          <dgm:resizeHandles val="exact"/>
        </dgm:presLayoutVars>
      </dgm:prSet>
      <dgm:spPr/>
    </dgm:pt>
    <dgm:pt modelId="{2067F920-CE38-7D41-9FD1-E0D1C08016A6}" type="pres">
      <dgm:prSet presAssocID="{3CBE82B6-4FC0-471B-9EB0-1429CC2E8C8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0611413-A0D0-0741-9B57-CA8E2ADD0D3E}" type="pres">
      <dgm:prSet presAssocID="{BB5989FD-5DD1-427A-BDC9-8D6A50264E09}" presName="spacer" presStyleCnt="0"/>
      <dgm:spPr/>
    </dgm:pt>
    <dgm:pt modelId="{AC328661-7A6E-D046-949C-49EC3AF555E1}" type="pres">
      <dgm:prSet presAssocID="{FEBA98E5-BA27-4AFA-9C25-022B7B8B112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C8FC05C-52BC-FA48-A0DB-6C9A5E64A565}" type="pres">
      <dgm:prSet presAssocID="{67010F07-0456-4686-BB7E-ED7B4CF5D0E8}" presName="spacer" presStyleCnt="0"/>
      <dgm:spPr/>
    </dgm:pt>
    <dgm:pt modelId="{D93710A5-F7C4-104F-939B-2D6BBBF49FEB}" type="pres">
      <dgm:prSet presAssocID="{93F8ED2A-566D-4BE8-903C-7EBF4197E05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ACF9B0C-96F8-45A8-BCD4-8C1717E512C1}" srcId="{AF22E332-0C01-43D3-94A5-83F9E2AC9206}" destId="{3CBE82B6-4FC0-471B-9EB0-1429CC2E8C87}" srcOrd="0" destOrd="0" parTransId="{41789821-DDA1-402A-B0CB-AE61D7F98170}" sibTransId="{BB5989FD-5DD1-427A-BDC9-8D6A50264E09}"/>
    <dgm:cxn modelId="{0FB51810-25ED-4C6C-97F8-CB79FDC32F60}" srcId="{AF22E332-0C01-43D3-94A5-83F9E2AC9206}" destId="{FEBA98E5-BA27-4AFA-9C25-022B7B8B112B}" srcOrd="1" destOrd="0" parTransId="{96BDCC68-9B9D-4904-B9A5-43CF9D84F581}" sibTransId="{67010F07-0456-4686-BB7E-ED7B4CF5D0E8}"/>
    <dgm:cxn modelId="{D7E59741-005F-0B40-841B-830C254AFB0C}" type="presOf" srcId="{3CBE82B6-4FC0-471B-9EB0-1429CC2E8C87}" destId="{2067F920-CE38-7D41-9FD1-E0D1C08016A6}" srcOrd="0" destOrd="0" presId="urn:microsoft.com/office/officeart/2005/8/layout/vList2"/>
    <dgm:cxn modelId="{3F01E643-D26F-C34E-9658-B39BE190807A}" type="presOf" srcId="{93F8ED2A-566D-4BE8-903C-7EBF4197E059}" destId="{D93710A5-F7C4-104F-939B-2D6BBBF49FEB}" srcOrd="0" destOrd="0" presId="urn:microsoft.com/office/officeart/2005/8/layout/vList2"/>
    <dgm:cxn modelId="{CD991E55-8D3A-8D4B-B21E-0A6292D3DE55}" type="presOf" srcId="{FEBA98E5-BA27-4AFA-9C25-022B7B8B112B}" destId="{AC328661-7A6E-D046-949C-49EC3AF555E1}" srcOrd="0" destOrd="0" presId="urn:microsoft.com/office/officeart/2005/8/layout/vList2"/>
    <dgm:cxn modelId="{7AA352F6-C168-43EC-8F6F-F30E05A0CBB9}" srcId="{AF22E332-0C01-43D3-94A5-83F9E2AC9206}" destId="{93F8ED2A-566D-4BE8-903C-7EBF4197E059}" srcOrd="2" destOrd="0" parTransId="{0F8F193C-7A66-46A6-9652-B3A8876B5259}" sibTransId="{903B877F-ED0D-48C6-B377-AC1399C9476D}"/>
    <dgm:cxn modelId="{5D46F3FE-169C-D346-9713-AF7E7048A5CF}" type="presOf" srcId="{AF22E332-0C01-43D3-94A5-83F9E2AC9206}" destId="{8C22D644-97CE-3B4D-85B0-56DDF3DFEB40}" srcOrd="0" destOrd="0" presId="urn:microsoft.com/office/officeart/2005/8/layout/vList2"/>
    <dgm:cxn modelId="{C331DCBF-C554-A34E-A596-6A309755C172}" type="presParOf" srcId="{8C22D644-97CE-3B4D-85B0-56DDF3DFEB40}" destId="{2067F920-CE38-7D41-9FD1-E0D1C08016A6}" srcOrd="0" destOrd="0" presId="urn:microsoft.com/office/officeart/2005/8/layout/vList2"/>
    <dgm:cxn modelId="{97844F66-12CC-A64F-A4BA-8FB04D68C0BE}" type="presParOf" srcId="{8C22D644-97CE-3B4D-85B0-56DDF3DFEB40}" destId="{B0611413-A0D0-0741-9B57-CA8E2ADD0D3E}" srcOrd="1" destOrd="0" presId="urn:microsoft.com/office/officeart/2005/8/layout/vList2"/>
    <dgm:cxn modelId="{88183EAF-437E-6441-AFD1-91B22C53B924}" type="presParOf" srcId="{8C22D644-97CE-3B4D-85B0-56DDF3DFEB40}" destId="{AC328661-7A6E-D046-949C-49EC3AF555E1}" srcOrd="2" destOrd="0" presId="urn:microsoft.com/office/officeart/2005/8/layout/vList2"/>
    <dgm:cxn modelId="{9C00D43D-E70B-A442-B6C7-BDEBC4B4609B}" type="presParOf" srcId="{8C22D644-97CE-3B4D-85B0-56DDF3DFEB40}" destId="{0C8FC05C-52BC-FA48-A0DB-6C9A5E64A565}" srcOrd="3" destOrd="0" presId="urn:microsoft.com/office/officeart/2005/8/layout/vList2"/>
    <dgm:cxn modelId="{003DEAD0-86A7-F349-AAAE-AC1457692E60}" type="presParOf" srcId="{8C22D644-97CE-3B4D-85B0-56DDF3DFEB40}" destId="{D93710A5-F7C4-104F-939B-2D6BBBF49FE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91EED6-DF0C-4BAF-886C-A0B069E4FF2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9040B1A-D5D4-41A2-A490-148F82DD2846}">
      <dgm:prSet/>
      <dgm:spPr/>
      <dgm:t>
        <a:bodyPr/>
        <a:lstStyle/>
        <a:p>
          <a:r>
            <a:rPr lang="en-US"/>
            <a:t>Known focus groups are replete with superiors, bosses, executives—this oftentimes creates a chilling effect in the type of responses that can be offered.  In a room with your boss, most will not say the management style of said boss is incompetent </a:t>
          </a:r>
        </a:p>
      </dgm:t>
    </dgm:pt>
    <dgm:pt modelId="{70698E8A-334D-4BFB-B059-30BCEB89C8A3}" type="parTrans" cxnId="{E1F72E06-2D36-461B-B50B-00A72ABD6D16}">
      <dgm:prSet/>
      <dgm:spPr/>
      <dgm:t>
        <a:bodyPr/>
        <a:lstStyle/>
        <a:p>
          <a:endParaRPr lang="en-US"/>
        </a:p>
      </dgm:t>
    </dgm:pt>
    <dgm:pt modelId="{0FCF119D-797A-41CA-AD4E-BBAA46BF89EB}" type="sibTrans" cxnId="{E1F72E06-2D36-461B-B50B-00A72ABD6D16}">
      <dgm:prSet/>
      <dgm:spPr/>
      <dgm:t>
        <a:bodyPr/>
        <a:lstStyle/>
        <a:p>
          <a:endParaRPr lang="en-US"/>
        </a:p>
      </dgm:t>
    </dgm:pt>
    <dgm:pt modelId="{331594C4-B3BB-41AA-8379-A8C64E6295E7}">
      <dgm:prSet/>
      <dgm:spPr/>
      <dgm:t>
        <a:bodyPr/>
        <a:lstStyle/>
        <a:p>
          <a:r>
            <a:rPr lang="en-US"/>
            <a:t>Time commitment.  You aren’t getting results in a day or a week, so benefactors of the research must be patient.  It is not a longitudinal  study, but neither is it a snap of the fingers </a:t>
          </a:r>
        </a:p>
      </dgm:t>
    </dgm:pt>
    <dgm:pt modelId="{66D33D4C-3A7B-464C-97D6-01E66F01D637}" type="parTrans" cxnId="{AD2D2729-0313-4DB0-9164-CF0421ECB678}">
      <dgm:prSet/>
      <dgm:spPr/>
      <dgm:t>
        <a:bodyPr/>
        <a:lstStyle/>
        <a:p>
          <a:endParaRPr lang="en-US"/>
        </a:p>
      </dgm:t>
    </dgm:pt>
    <dgm:pt modelId="{E4CE044B-348E-4DF3-8F41-D8B2A169AF40}" type="sibTrans" cxnId="{AD2D2729-0313-4DB0-9164-CF0421ECB678}">
      <dgm:prSet/>
      <dgm:spPr/>
      <dgm:t>
        <a:bodyPr/>
        <a:lstStyle/>
        <a:p>
          <a:endParaRPr lang="en-US"/>
        </a:p>
      </dgm:t>
    </dgm:pt>
    <dgm:pt modelId="{A616AB54-BF96-4B7B-9A90-57A0950CBB1D}">
      <dgm:prSet/>
      <dgm:spPr/>
      <dgm:t>
        <a:bodyPr/>
        <a:lstStyle/>
        <a:p>
          <a:r>
            <a:rPr lang="en-US"/>
            <a:t>Group think</a:t>
          </a:r>
        </a:p>
      </dgm:t>
    </dgm:pt>
    <dgm:pt modelId="{9A5D80A1-779F-4CB3-BD8C-BB0B7197F6A8}" type="parTrans" cxnId="{78F4D804-D19D-4F79-B05D-2830A9F6EF1D}">
      <dgm:prSet/>
      <dgm:spPr/>
      <dgm:t>
        <a:bodyPr/>
        <a:lstStyle/>
        <a:p>
          <a:endParaRPr lang="en-US"/>
        </a:p>
      </dgm:t>
    </dgm:pt>
    <dgm:pt modelId="{AC5241FA-411B-4359-A306-55773227F9A5}" type="sibTrans" cxnId="{78F4D804-D19D-4F79-B05D-2830A9F6EF1D}">
      <dgm:prSet/>
      <dgm:spPr/>
      <dgm:t>
        <a:bodyPr/>
        <a:lstStyle/>
        <a:p>
          <a:endParaRPr lang="en-US"/>
        </a:p>
      </dgm:t>
    </dgm:pt>
    <dgm:pt modelId="{6D72AED7-5FC6-466A-AC12-A1BEC3B417E4}" type="pres">
      <dgm:prSet presAssocID="{B191EED6-DF0C-4BAF-886C-A0B069E4FF2B}" presName="root" presStyleCnt="0">
        <dgm:presLayoutVars>
          <dgm:dir/>
          <dgm:resizeHandles val="exact"/>
        </dgm:presLayoutVars>
      </dgm:prSet>
      <dgm:spPr/>
    </dgm:pt>
    <dgm:pt modelId="{7435CF07-944C-4BB6-B431-38EE52DAA761}" type="pres">
      <dgm:prSet presAssocID="{49040B1A-D5D4-41A2-A490-148F82DD2846}" presName="compNode" presStyleCnt="0"/>
      <dgm:spPr/>
    </dgm:pt>
    <dgm:pt modelId="{673A507B-3FBF-4D61-9F85-9AD9ED114101}" type="pres">
      <dgm:prSet presAssocID="{49040B1A-D5D4-41A2-A490-148F82DD2846}" presName="bgRect" presStyleLbl="bgShp" presStyleIdx="0" presStyleCnt="3"/>
      <dgm:spPr/>
    </dgm:pt>
    <dgm:pt modelId="{1745DD73-D79B-485D-AB14-670B938E1BE3}" type="pres">
      <dgm:prSet presAssocID="{49040B1A-D5D4-41A2-A490-148F82DD284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193FD662-2E2F-49E2-8CC8-4029C91CECA1}" type="pres">
      <dgm:prSet presAssocID="{49040B1A-D5D4-41A2-A490-148F82DD2846}" presName="spaceRect" presStyleCnt="0"/>
      <dgm:spPr/>
    </dgm:pt>
    <dgm:pt modelId="{8A6526E5-9DC8-47F4-8BDF-620D5339603E}" type="pres">
      <dgm:prSet presAssocID="{49040B1A-D5D4-41A2-A490-148F82DD2846}" presName="parTx" presStyleLbl="revTx" presStyleIdx="0" presStyleCnt="3">
        <dgm:presLayoutVars>
          <dgm:chMax val="0"/>
          <dgm:chPref val="0"/>
        </dgm:presLayoutVars>
      </dgm:prSet>
      <dgm:spPr/>
    </dgm:pt>
    <dgm:pt modelId="{0C326186-2291-40F1-8366-7655F67E5D8E}" type="pres">
      <dgm:prSet presAssocID="{0FCF119D-797A-41CA-AD4E-BBAA46BF89EB}" presName="sibTrans" presStyleCnt="0"/>
      <dgm:spPr/>
    </dgm:pt>
    <dgm:pt modelId="{16564E13-2D4B-426F-929B-5DA44CC2C68D}" type="pres">
      <dgm:prSet presAssocID="{331594C4-B3BB-41AA-8379-A8C64E6295E7}" presName="compNode" presStyleCnt="0"/>
      <dgm:spPr/>
    </dgm:pt>
    <dgm:pt modelId="{626FBE4F-5B3A-439B-A6A7-D079CB06E4DB}" type="pres">
      <dgm:prSet presAssocID="{331594C4-B3BB-41AA-8379-A8C64E6295E7}" presName="bgRect" presStyleLbl="bgShp" presStyleIdx="1" presStyleCnt="3"/>
      <dgm:spPr/>
    </dgm:pt>
    <dgm:pt modelId="{6324BA1A-AD88-4F3F-BA6B-BD79229DED57}" type="pres">
      <dgm:prSet presAssocID="{331594C4-B3BB-41AA-8379-A8C64E6295E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14F08E2A-0D1E-4322-9CA6-20FDCE2D3EF7}" type="pres">
      <dgm:prSet presAssocID="{331594C4-B3BB-41AA-8379-A8C64E6295E7}" presName="spaceRect" presStyleCnt="0"/>
      <dgm:spPr/>
    </dgm:pt>
    <dgm:pt modelId="{8C73A166-6A8A-433B-B9B9-8D6152C84F6A}" type="pres">
      <dgm:prSet presAssocID="{331594C4-B3BB-41AA-8379-A8C64E6295E7}" presName="parTx" presStyleLbl="revTx" presStyleIdx="1" presStyleCnt="3">
        <dgm:presLayoutVars>
          <dgm:chMax val="0"/>
          <dgm:chPref val="0"/>
        </dgm:presLayoutVars>
      </dgm:prSet>
      <dgm:spPr/>
    </dgm:pt>
    <dgm:pt modelId="{E41D917C-BDA0-4ED5-AA61-2F234C47C5B7}" type="pres">
      <dgm:prSet presAssocID="{E4CE044B-348E-4DF3-8F41-D8B2A169AF40}" presName="sibTrans" presStyleCnt="0"/>
      <dgm:spPr/>
    </dgm:pt>
    <dgm:pt modelId="{EB9FF2A2-2CA2-4D90-B9D2-C49C075A831E}" type="pres">
      <dgm:prSet presAssocID="{A616AB54-BF96-4B7B-9A90-57A0950CBB1D}" presName="compNode" presStyleCnt="0"/>
      <dgm:spPr/>
    </dgm:pt>
    <dgm:pt modelId="{F17C58DB-08A9-42AD-8FCE-38B14746B86B}" type="pres">
      <dgm:prSet presAssocID="{A616AB54-BF96-4B7B-9A90-57A0950CBB1D}" presName="bgRect" presStyleLbl="bgShp" presStyleIdx="2" presStyleCnt="3"/>
      <dgm:spPr/>
    </dgm:pt>
    <dgm:pt modelId="{FE34191C-A1CD-45C1-ADED-33946A42862C}" type="pres">
      <dgm:prSet presAssocID="{A616AB54-BF96-4B7B-9A90-57A0950CBB1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01E6A116-5C00-4AA2-BFB2-F5AE267487F7}" type="pres">
      <dgm:prSet presAssocID="{A616AB54-BF96-4B7B-9A90-57A0950CBB1D}" presName="spaceRect" presStyleCnt="0"/>
      <dgm:spPr/>
    </dgm:pt>
    <dgm:pt modelId="{A84CBA7C-92BD-4900-A194-23FFC2BCF6A1}" type="pres">
      <dgm:prSet presAssocID="{A616AB54-BF96-4B7B-9A90-57A0950CBB1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8F4D804-D19D-4F79-B05D-2830A9F6EF1D}" srcId="{B191EED6-DF0C-4BAF-886C-A0B069E4FF2B}" destId="{A616AB54-BF96-4B7B-9A90-57A0950CBB1D}" srcOrd="2" destOrd="0" parTransId="{9A5D80A1-779F-4CB3-BD8C-BB0B7197F6A8}" sibTransId="{AC5241FA-411B-4359-A306-55773227F9A5}"/>
    <dgm:cxn modelId="{E1F72E06-2D36-461B-B50B-00A72ABD6D16}" srcId="{B191EED6-DF0C-4BAF-886C-A0B069E4FF2B}" destId="{49040B1A-D5D4-41A2-A490-148F82DD2846}" srcOrd="0" destOrd="0" parTransId="{70698E8A-334D-4BFB-B059-30BCEB89C8A3}" sibTransId="{0FCF119D-797A-41CA-AD4E-BBAA46BF89EB}"/>
    <dgm:cxn modelId="{B23F5711-F58E-458A-8228-E8FE12087F54}" type="presOf" srcId="{49040B1A-D5D4-41A2-A490-148F82DD2846}" destId="{8A6526E5-9DC8-47F4-8BDF-620D5339603E}" srcOrd="0" destOrd="0" presId="urn:microsoft.com/office/officeart/2018/2/layout/IconVerticalSolidList"/>
    <dgm:cxn modelId="{67F69420-B641-4160-95FD-55E71C45B5E2}" type="presOf" srcId="{331594C4-B3BB-41AA-8379-A8C64E6295E7}" destId="{8C73A166-6A8A-433B-B9B9-8D6152C84F6A}" srcOrd="0" destOrd="0" presId="urn:microsoft.com/office/officeart/2018/2/layout/IconVerticalSolidList"/>
    <dgm:cxn modelId="{AD2D2729-0313-4DB0-9164-CF0421ECB678}" srcId="{B191EED6-DF0C-4BAF-886C-A0B069E4FF2B}" destId="{331594C4-B3BB-41AA-8379-A8C64E6295E7}" srcOrd="1" destOrd="0" parTransId="{66D33D4C-3A7B-464C-97D6-01E66F01D637}" sibTransId="{E4CE044B-348E-4DF3-8F41-D8B2A169AF40}"/>
    <dgm:cxn modelId="{01EB3274-2E21-4346-B2C0-0C6E14EE453F}" type="presOf" srcId="{A616AB54-BF96-4B7B-9A90-57A0950CBB1D}" destId="{A84CBA7C-92BD-4900-A194-23FFC2BCF6A1}" srcOrd="0" destOrd="0" presId="urn:microsoft.com/office/officeart/2018/2/layout/IconVerticalSolidList"/>
    <dgm:cxn modelId="{0402B779-C89C-4927-AF9F-38C10BAB990A}" type="presOf" srcId="{B191EED6-DF0C-4BAF-886C-A0B069E4FF2B}" destId="{6D72AED7-5FC6-466A-AC12-A1BEC3B417E4}" srcOrd="0" destOrd="0" presId="urn:microsoft.com/office/officeart/2018/2/layout/IconVerticalSolidList"/>
    <dgm:cxn modelId="{29B26B89-BC13-4A68-9B3A-3713956074C3}" type="presParOf" srcId="{6D72AED7-5FC6-466A-AC12-A1BEC3B417E4}" destId="{7435CF07-944C-4BB6-B431-38EE52DAA761}" srcOrd="0" destOrd="0" presId="urn:microsoft.com/office/officeart/2018/2/layout/IconVerticalSolidList"/>
    <dgm:cxn modelId="{A656462F-8650-4780-87D1-C6C695214D16}" type="presParOf" srcId="{7435CF07-944C-4BB6-B431-38EE52DAA761}" destId="{673A507B-3FBF-4D61-9F85-9AD9ED114101}" srcOrd="0" destOrd="0" presId="urn:microsoft.com/office/officeart/2018/2/layout/IconVerticalSolidList"/>
    <dgm:cxn modelId="{300B125F-9BCD-450E-AF93-19F160F3572F}" type="presParOf" srcId="{7435CF07-944C-4BB6-B431-38EE52DAA761}" destId="{1745DD73-D79B-485D-AB14-670B938E1BE3}" srcOrd="1" destOrd="0" presId="urn:microsoft.com/office/officeart/2018/2/layout/IconVerticalSolidList"/>
    <dgm:cxn modelId="{B1C3AD42-AB20-47C3-9900-7058633FB20D}" type="presParOf" srcId="{7435CF07-944C-4BB6-B431-38EE52DAA761}" destId="{193FD662-2E2F-49E2-8CC8-4029C91CECA1}" srcOrd="2" destOrd="0" presId="urn:microsoft.com/office/officeart/2018/2/layout/IconVerticalSolidList"/>
    <dgm:cxn modelId="{5F6F9255-7F92-4B51-9136-777FE4D4AB76}" type="presParOf" srcId="{7435CF07-944C-4BB6-B431-38EE52DAA761}" destId="{8A6526E5-9DC8-47F4-8BDF-620D5339603E}" srcOrd="3" destOrd="0" presId="urn:microsoft.com/office/officeart/2018/2/layout/IconVerticalSolidList"/>
    <dgm:cxn modelId="{EE88D574-4485-46A6-A95F-2C937E125205}" type="presParOf" srcId="{6D72AED7-5FC6-466A-AC12-A1BEC3B417E4}" destId="{0C326186-2291-40F1-8366-7655F67E5D8E}" srcOrd="1" destOrd="0" presId="urn:microsoft.com/office/officeart/2018/2/layout/IconVerticalSolidList"/>
    <dgm:cxn modelId="{02841543-5EB4-4C8D-9AA1-47F916623B23}" type="presParOf" srcId="{6D72AED7-5FC6-466A-AC12-A1BEC3B417E4}" destId="{16564E13-2D4B-426F-929B-5DA44CC2C68D}" srcOrd="2" destOrd="0" presId="urn:microsoft.com/office/officeart/2018/2/layout/IconVerticalSolidList"/>
    <dgm:cxn modelId="{117A9B94-F029-4CF2-B232-D348FBF06EBD}" type="presParOf" srcId="{16564E13-2D4B-426F-929B-5DA44CC2C68D}" destId="{626FBE4F-5B3A-439B-A6A7-D079CB06E4DB}" srcOrd="0" destOrd="0" presId="urn:microsoft.com/office/officeart/2018/2/layout/IconVerticalSolidList"/>
    <dgm:cxn modelId="{46579613-38CD-490D-8613-076350C6C5AE}" type="presParOf" srcId="{16564E13-2D4B-426F-929B-5DA44CC2C68D}" destId="{6324BA1A-AD88-4F3F-BA6B-BD79229DED57}" srcOrd="1" destOrd="0" presId="urn:microsoft.com/office/officeart/2018/2/layout/IconVerticalSolidList"/>
    <dgm:cxn modelId="{AE86DC1C-B8CE-453A-88D8-AC54AD11DD69}" type="presParOf" srcId="{16564E13-2D4B-426F-929B-5DA44CC2C68D}" destId="{14F08E2A-0D1E-4322-9CA6-20FDCE2D3EF7}" srcOrd="2" destOrd="0" presId="urn:microsoft.com/office/officeart/2018/2/layout/IconVerticalSolidList"/>
    <dgm:cxn modelId="{46824EDA-5FC6-4173-BF39-689FC3C328DF}" type="presParOf" srcId="{16564E13-2D4B-426F-929B-5DA44CC2C68D}" destId="{8C73A166-6A8A-433B-B9B9-8D6152C84F6A}" srcOrd="3" destOrd="0" presId="urn:microsoft.com/office/officeart/2018/2/layout/IconVerticalSolidList"/>
    <dgm:cxn modelId="{8BDA7196-29CA-4619-9F32-99AB55688BCD}" type="presParOf" srcId="{6D72AED7-5FC6-466A-AC12-A1BEC3B417E4}" destId="{E41D917C-BDA0-4ED5-AA61-2F234C47C5B7}" srcOrd="3" destOrd="0" presId="urn:microsoft.com/office/officeart/2018/2/layout/IconVerticalSolidList"/>
    <dgm:cxn modelId="{9240EB2E-C6F5-4C4D-8494-FEEF7B712BB9}" type="presParOf" srcId="{6D72AED7-5FC6-466A-AC12-A1BEC3B417E4}" destId="{EB9FF2A2-2CA2-4D90-B9D2-C49C075A831E}" srcOrd="4" destOrd="0" presId="urn:microsoft.com/office/officeart/2018/2/layout/IconVerticalSolidList"/>
    <dgm:cxn modelId="{255EA656-6BE7-49E8-A06C-C36CAC8410ED}" type="presParOf" srcId="{EB9FF2A2-2CA2-4D90-B9D2-C49C075A831E}" destId="{F17C58DB-08A9-42AD-8FCE-38B14746B86B}" srcOrd="0" destOrd="0" presId="urn:microsoft.com/office/officeart/2018/2/layout/IconVerticalSolidList"/>
    <dgm:cxn modelId="{7D1592A1-7EAB-46CF-9F45-B60014BBC4E9}" type="presParOf" srcId="{EB9FF2A2-2CA2-4D90-B9D2-C49C075A831E}" destId="{FE34191C-A1CD-45C1-ADED-33946A42862C}" srcOrd="1" destOrd="0" presId="urn:microsoft.com/office/officeart/2018/2/layout/IconVerticalSolidList"/>
    <dgm:cxn modelId="{97B30975-4C4D-4B42-863D-ED67F6075B49}" type="presParOf" srcId="{EB9FF2A2-2CA2-4D90-B9D2-C49C075A831E}" destId="{01E6A116-5C00-4AA2-BFB2-F5AE267487F7}" srcOrd="2" destOrd="0" presId="urn:microsoft.com/office/officeart/2018/2/layout/IconVerticalSolidList"/>
    <dgm:cxn modelId="{D9A59425-EA04-4EC5-A259-22C1E6EF1FFB}" type="presParOf" srcId="{EB9FF2A2-2CA2-4D90-B9D2-C49C075A831E}" destId="{A84CBA7C-92BD-4900-A194-23FFC2BCF6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74B77A-D716-43D1-9ECA-6580CB95A2B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9BFC3BA-B248-49CA-B0D9-380B7AB8E034}">
      <dgm:prSet/>
      <dgm:spPr/>
      <dgm:t>
        <a:bodyPr/>
        <a:lstStyle/>
        <a:p>
          <a:r>
            <a:rPr lang="en-US"/>
            <a:t>Introductory Questions </a:t>
          </a:r>
        </a:p>
      </dgm:t>
    </dgm:pt>
    <dgm:pt modelId="{D5CC824A-E8AC-47CA-9AD2-F64234E512F0}" type="parTrans" cxnId="{FA6A8E77-0166-441F-A929-798EE0027C45}">
      <dgm:prSet/>
      <dgm:spPr/>
      <dgm:t>
        <a:bodyPr/>
        <a:lstStyle/>
        <a:p>
          <a:endParaRPr lang="en-US"/>
        </a:p>
      </dgm:t>
    </dgm:pt>
    <dgm:pt modelId="{E3BE8056-2D44-48F7-9F07-FFECDBFD1D32}" type="sibTrans" cxnId="{FA6A8E77-0166-441F-A929-798EE0027C45}">
      <dgm:prSet/>
      <dgm:spPr/>
      <dgm:t>
        <a:bodyPr/>
        <a:lstStyle/>
        <a:p>
          <a:endParaRPr lang="en-US"/>
        </a:p>
      </dgm:t>
    </dgm:pt>
    <dgm:pt modelId="{59199EEE-1C4D-4E95-9586-FB3282E47C6D}">
      <dgm:prSet/>
      <dgm:spPr/>
      <dgm:t>
        <a:bodyPr/>
        <a:lstStyle/>
        <a:p>
          <a:r>
            <a:rPr lang="en-US"/>
            <a:t>Key Questions </a:t>
          </a:r>
        </a:p>
      </dgm:t>
    </dgm:pt>
    <dgm:pt modelId="{0BE4FF23-B546-4D48-81DA-AAD3A7B7707E}" type="parTrans" cxnId="{EA975FD9-A061-4D91-BD98-B3324B51430E}">
      <dgm:prSet/>
      <dgm:spPr/>
      <dgm:t>
        <a:bodyPr/>
        <a:lstStyle/>
        <a:p>
          <a:endParaRPr lang="en-US"/>
        </a:p>
      </dgm:t>
    </dgm:pt>
    <dgm:pt modelId="{EAEA98D9-A3B1-4461-BB39-0842DA76028A}" type="sibTrans" cxnId="{EA975FD9-A061-4D91-BD98-B3324B51430E}">
      <dgm:prSet/>
      <dgm:spPr/>
      <dgm:t>
        <a:bodyPr/>
        <a:lstStyle/>
        <a:p>
          <a:endParaRPr lang="en-US"/>
        </a:p>
      </dgm:t>
    </dgm:pt>
    <dgm:pt modelId="{08B9130A-CBC7-4DE7-8B0D-546FBA164616}">
      <dgm:prSet/>
      <dgm:spPr/>
      <dgm:t>
        <a:bodyPr/>
        <a:lstStyle/>
        <a:p>
          <a:r>
            <a:rPr lang="en-US"/>
            <a:t>5-7 in a two hour session, so the amount of data able to be collected is small</a:t>
          </a:r>
        </a:p>
      </dgm:t>
    </dgm:pt>
    <dgm:pt modelId="{6F25091E-D803-47A6-98FD-D1890B674FF4}" type="parTrans" cxnId="{2617E8DC-1B05-4CFE-BADB-592B1DBBF03E}">
      <dgm:prSet/>
      <dgm:spPr/>
      <dgm:t>
        <a:bodyPr/>
        <a:lstStyle/>
        <a:p>
          <a:endParaRPr lang="en-US"/>
        </a:p>
      </dgm:t>
    </dgm:pt>
    <dgm:pt modelId="{B808ABFF-6926-4EAA-9A79-B0FDD32D45C0}" type="sibTrans" cxnId="{2617E8DC-1B05-4CFE-BADB-592B1DBBF03E}">
      <dgm:prSet/>
      <dgm:spPr/>
      <dgm:t>
        <a:bodyPr/>
        <a:lstStyle/>
        <a:p>
          <a:endParaRPr lang="en-US"/>
        </a:p>
      </dgm:t>
    </dgm:pt>
    <dgm:pt modelId="{40A5ABCA-1483-4422-8EFE-74591620C5C5}">
      <dgm:prSet/>
      <dgm:spPr/>
      <dgm:t>
        <a:bodyPr/>
        <a:lstStyle/>
        <a:p>
          <a:r>
            <a:rPr lang="en-US"/>
            <a:t>Probe Questions </a:t>
          </a:r>
        </a:p>
      </dgm:t>
    </dgm:pt>
    <dgm:pt modelId="{B483A612-6BC2-4C78-A3C6-AED837BE4BAF}" type="parTrans" cxnId="{6D7CBA3F-B901-4CB8-9629-EB17CC947469}">
      <dgm:prSet/>
      <dgm:spPr/>
      <dgm:t>
        <a:bodyPr/>
        <a:lstStyle/>
        <a:p>
          <a:endParaRPr lang="en-US"/>
        </a:p>
      </dgm:t>
    </dgm:pt>
    <dgm:pt modelId="{A0BE28F0-6664-4C42-916C-F958C69F7088}" type="sibTrans" cxnId="{6D7CBA3F-B901-4CB8-9629-EB17CC947469}">
      <dgm:prSet/>
      <dgm:spPr/>
      <dgm:t>
        <a:bodyPr/>
        <a:lstStyle/>
        <a:p>
          <a:endParaRPr lang="en-US"/>
        </a:p>
      </dgm:t>
    </dgm:pt>
    <dgm:pt modelId="{AEB79EA7-0E01-483A-A6F0-D8CEE75C2723}">
      <dgm:prSet/>
      <dgm:spPr/>
      <dgm:t>
        <a:bodyPr/>
        <a:lstStyle/>
        <a:p>
          <a:r>
            <a:rPr lang="en-US"/>
            <a:t>Transition Questions </a:t>
          </a:r>
        </a:p>
      </dgm:t>
    </dgm:pt>
    <dgm:pt modelId="{0F6C554F-36D8-4A34-917E-4F9665545D01}" type="parTrans" cxnId="{552C521A-F682-4085-A10E-267ADF73C1EF}">
      <dgm:prSet/>
      <dgm:spPr/>
      <dgm:t>
        <a:bodyPr/>
        <a:lstStyle/>
        <a:p>
          <a:endParaRPr lang="en-US"/>
        </a:p>
      </dgm:t>
    </dgm:pt>
    <dgm:pt modelId="{84086C1E-FBA2-4213-8327-101B6FA868CF}" type="sibTrans" cxnId="{552C521A-F682-4085-A10E-267ADF73C1EF}">
      <dgm:prSet/>
      <dgm:spPr/>
      <dgm:t>
        <a:bodyPr/>
        <a:lstStyle/>
        <a:p>
          <a:endParaRPr lang="en-US"/>
        </a:p>
      </dgm:t>
    </dgm:pt>
    <dgm:pt modelId="{EA96EEC1-3BB1-2044-9FD7-A2F56261019B}" type="pres">
      <dgm:prSet presAssocID="{F974B77A-D716-43D1-9ECA-6580CB95A2B5}" presName="linear" presStyleCnt="0">
        <dgm:presLayoutVars>
          <dgm:dir/>
          <dgm:animLvl val="lvl"/>
          <dgm:resizeHandles val="exact"/>
        </dgm:presLayoutVars>
      </dgm:prSet>
      <dgm:spPr/>
    </dgm:pt>
    <dgm:pt modelId="{9448CD96-FEF3-624E-BF10-EEA44A5C9CFA}" type="pres">
      <dgm:prSet presAssocID="{D9BFC3BA-B248-49CA-B0D9-380B7AB8E034}" presName="parentLin" presStyleCnt="0"/>
      <dgm:spPr/>
    </dgm:pt>
    <dgm:pt modelId="{8BDCC5A5-8E6C-C041-BFF8-718D663B3252}" type="pres">
      <dgm:prSet presAssocID="{D9BFC3BA-B248-49CA-B0D9-380B7AB8E034}" presName="parentLeftMargin" presStyleLbl="node1" presStyleIdx="0" presStyleCnt="4"/>
      <dgm:spPr/>
    </dgm:pt>
    <dgm:pt modelId="{EA66010F-B4EA-7E4E-875B-16F8E1C381E5}" type="pres">
      <dgm:prSet presAssocID="{D9BFC3BA-B248-49CA-B0D9-380B7AB8E03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2803C7F-5E69-7443-A537-04F6E4264DBC}" type="pres">
      <dgm:prSet presAssocID="{D9BFC3BA-B248-49CA-B0D9-380B7AB8E034}" presName="negativeSpace" presStyleCnt="0"/>
      <dgm:spPr/>
    </dgm:pt>
    <dgm:pt modelId="{0813F725-E7C5-F84F-B67B-91897BCB6EFD}" type="pres">
      <dgm:prSet presAssocID="{D9BFC3BA-B248-49CA-B0D9-380B7AB8E034}" presName="childText" presStyleLbl="conFgAcc1" presStyleIdx="0" presStyleCnt="4">
        <dgm:presLayoutVars>
          <dgm:bulletEnabled val="1"/>
        </dgm:presLayoutVars>
      </dgm:prSet>
      <dgm:spPr/>
    </dgm:pt>
    <dgm:pt modelId="{549AD4DC-B355-CC4C-BB51-18E9C7FF8BC0}" type="pres">
      <dgm:prSet presAssocID="{E3BE8056-2D44-48F7-9F07-FFECDBFD1D32}" presName="spaceBetweenRectangles" presStyleCnt="0"/>
      <dgm:spPr/>
    </dgm:pt>
    <dgm:pt modelId="{0BE161D0-29F6-F742-94D5-0CA20D7D6123}" type="pres">
      <dgm:prSet presAssocID="{59199EEE-1C4D-4E95-9586-FB3282E47C6D}" presName="parentLin" presStyleCnt="0"/>
      <dgm:spPr/>
    </dgm:pt>
    <dgm:pt modelId="{2280BD95-E11C-DE42-9BAD-91BDCFCB8626}" type="pres">
      <dgm:prSet presAssocID="{59199EEE-1C4D-4E95-9586-FB3282E47C6D}" presName="parentLeftMargin" presStyleLbl="node1" presStyleIdx="0" presStyleCnt="4"/>
      <dgm:spPr/>
    </dgm:pt>
    <dgm:pt modelId="{3C6723FE-1BE1-8548-9725-D96C4443820C}" type="pres">
      <dgm:prSet presAssocID="{59199EEE-1C4D-4E95-9586-FB3282E47C6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DB66A55-F6DD-D84F-BC1B-9D7E2055DDB4}" type="pres">
      <dgm:prSet presAssocID="{59199EEE-1C4D-4E95-9586-FB3282E47C6D}" presName="negativeSpace" presStyleCnt="0"/>
      <dgm:spPr/>
    </dgm:pt>
    <dgm:pt modelId="{90A7169A-C69D-BE45-B038-0A0E8F3DFF9C}" type="pres">
      <dgm:prSet presAssocID="{59199EEE-1C4D-4E95-9586-FB3282E47C6D}" presName="childText" presStyleLbl="conFgAcc1" presStyleIdx="1" presStyleCnt="4">
        <dgm:presLayoutVars>
          <dgm:bulletEnabled val="1"/>
        </dgm:presLayoutVars>
      </dgm:prSet>
      <dgm:spPr/>
    </dgm:pt>
    <dgm:pt modelId="{C03C4D16-20D7-B449-889F-53BCBFA9709E}" type="pres">
      <dgm:prSet presAssocID="{EAEA98D9-A3B1-4461-BB39-0842DA76028A}" presName="spaceBetweenRectangles" presStyleCnt="0"/>
      <dgm:spPr/>
    </dgm:pt>
    <dgm:pt modelId="{89026F4A-6FAF-4E4B-A2D2-2A2412CDDCB5}" type="pres">
      <dgm:prSet presAssocID="{40A5ABCA-1483-4422-8EFE-74591620C5C5}" presName="parentLin" presStyleCnt="0"/>
      <dgm:spPr/>
    </dgm:pt>
    <dgm:pt modelId="{952A2EA0-9EB8-0C41-81D7-2878E408E8CD}" type="pres">
      <dgm:prSet presAssocID="{40A5ABCA-1483-4422-8EFE-74591620C5C5}" presName="parentLeftMargin" presStyleLbl="node1" presStyleIdx="1" presStyleCnt="4"/>
      <dgm:spPr/>
    </dgm:pt>
    <dgm:pt modelId="{691F9695-9DE3-6D4A-8CF4-6D0260670371}" type="pres">
      <dgm:prSet presAssocID="{40A5ABCA-1483-4422-8EFE-74591620C5C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B8A8B3C-2404-9644-9FA9-527489984749}" type="pres">
      <dgm:prSet presAssocID="{40A5ABCA-1483-4422-8EFE-74591620C5C5}" presName="negativeSpace" presStyleCnt="0"/>
      <dgm:spPr/>
    </dgm:pt>
    <dgm:pt modelId="{0CA4C0E3-A2A3-7842-AB82-681C8703F14F}" type="pres">
      <dgm:prSet presAssocID="{40A5ABCA-1483-4422-8EFE-74591620C5C5}" presName="childText" presStyleLbl="conFgAcc1" presStyleIdx="2" presStyleCnt="4">
        <dgm:presLayoutVars>
          <dgm:bulletEnabled val="1"/>
        </dgm:presLayoutVars>
      </dgm:prSet>
      <dgm:spPr/>
    </dgm:pt>
    <dgm:pt modelId="{BE5F072D-A7AA-D940-A859-08AE44448159}" type="pres">
      <dgm:prSet presAssocID="{A0BE28F0-6664-4C42-916C-F958C69F7088}" presName="spaceBetweenRectangles" presStyleCnt="0"/>
      <dgm:spPr/>
    </dgm:pt>
    <dgm:pt modelId="{8194C06E-0A3D-1F45-8AAF-675558A65007}" type="pres">
      <dgm:prSet presAssocID="{AEB79EA7-0E01-483A-A6F0-D8CEE75C2723}" presName="parentLin" presStyleCnt="0"/>
      <dgm:spPr/>
    </dgm:pt>
    <dgm:pt modelId="{1001B816-23A7-DD4A-89A0-04FE3524C103}" type="pres">
      <dgm:prSet presAssocID="{AEB79EA7-0E01-483A-A6F0-D8CEE75C2723}" presName="parentLeftMargin" presStyleLbl="node1" presStyleIdx="2" presStyleCnt="4"/>
      <dgm:spPr/>
    </dgm:pt>
    <dgm:pt modelId="{BEDBF9A8-9021-9949-AF86-765DD27CE292}" type="pres">
      <dgm:prSet presAssocID="{AEB79EA7-0E01-483A-A6F0-D8CEE75C272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CE0509B-CF13-F348-9D3A-CA7A551EC794}" type="pres">
      <dgm:prSet presAssocID="{AEB79EA7-0E01-483A-A6F0-D8CEE75C2723}" presName="negativeSpace" presStyleCnt="0"/>
      <dgm:spPr/>
    </dgm:pt>
    <dgm:pt modelId="{B02716CF-80D0-8A48-9121-1E6D63834589}" type="pres">
      <dgm:prSet presAssocID="{AEB79EA7-0E01-483A-A6F0-D8CEE75C272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9196009-BF9A-184C-BD11-1732824630DA}" type="presOf" srcId="{08B9130A-CBC7-4DE7-8B0D-546FBA164616}" destId="{90A7169A-C69D-BE45-B038-0A0E8F3DFF9C}" srcOrd="0" destOrd="0" presId="urn:microsoft.com/office/officeart/2005/8/layout/list1"/>
    <dgm:cxn modelId="{552C521A-F682-4085-A10E-267ADF73C1EF}" srcId="{F974B77A-D716-43D1-9ECA-6580CB95A2B5}" destId="{AEB79EA7-0E01-483A-A6F0-D8CEE75C2723}" srcOrd="3" destOrd="0" parTransId="{0F6C554F-36D8-4A34-917E-4F9665545D01}" sibTransId="{84086C1E-FBA2-4213-8327-101B6FA868CF}"/>
    <dgm:cxn modelId="{6D7CBA3F-B901-4CB8-9629-EB17CC947469}" srcId="{F974B77A-D716-43D1-9ECA-6580CB95A2B5}" destId="{40A5ABCA-1483-4422-8EFE-74591620C5C5}" srcOrd="2" destOrd="0" parTransId="{B483A612-6BC2-4C78-A3C6-AED837BE4BAF}" sibTransId="{A0BE28F0-6664-4C42-916C-F958C69F7088}"/>
    <dgm:cxn modelId="{EE001E49-FF61-B24B-B90B-706D97EE24A6}" type="presOf" srcId="{AEB79EA7-0E01-483A-A6F0-D8CEE75C2723}" destId="{BEDBF9A8-9021-9949-AF86-765DD27CE292}" srcOrd="1" destOrd="0" presId="urn:microsoft.com/office/officeart/2005/8/layout/list1"/>
    <dgm:cxn modelId="{9C44344D-B49E-4540-A52F-54E670706A72}" type="presOf" srcId="{40A5ABCA-1483-4422-8EFE-74591620C5C5}" destId="{952A2EA0-9EB8-0C41-81D7-2878E408E8CD}" srcOrd="0" destOrd="0" presId="urn:microsoft.com/office/officeart/2005/8/layout/list1"/>
    <dgm:cxn modelId="{31AB3E59-E92D-D04C-BF43-B8A9D1FFF8EB}" type="presOf" srcId="{40A5ABCA-1483-4422-8EFE-74591620C5C5}" destId="{691F9695-9DE3-6D4A-8CF4-6D0260670371}" srcOrd="1" destOrd="0" presId="urn:microsoft.com/office/officeart/2005/8/layout/list1"/>
    <dgm:cxn modelId="{3A431869-FCE9-3C49-A8DF-10D1A743E71A}" type="presOf" srcId="{59199EEE-1C4D-4E95-9586-FB3282E47C6D}" destId="{3C6723FE-1BE1-8548-9725-D96C4443820C}" srcOrd="1" destOrd="0" presId="urn:microsoft.com/office/officeart/2005/8/layout/list1"/>
    <dgm:cxn modelId="{FA6A8E77-0166-441F-A929-798EE0027C45}" srcId="{F974B77A-D716-43D1-9ECA-6580CB95A2B5}" destId="{D9BFC3BA-B248-49CA-B0D9-380B7AB8E034}" srcOrd="0" destOrd="0" parTransId="{D5CC824A-E8AC-47CA-9AD2-F64234E512F0}" sibTransId="{E3BE8056-2D44-48F7-9F07-FFECDBFD1D32}"/>
    <dgm:cxn modelId="{CDE2BF77-F5E6-0646-BA9F-2837D67496C8}" type="presOf" srcId="{AEB79EA7-0E01-483A-A6F0-D8CEE75C2723}" destId="{1001B816-23A7-DD4A-89A0-04FE3524C103}" srcOrd="0" destOrd="0" presId="urn:microsoft.com/office/officeart/2005/8/layout/list1"/>
    <dgm:cxn modelId="{3BDD257F-C9CF-2543-8481-2E31423145C3}" type="presOf" srcId="{F974B77A-D716-43D1-9ECA-6580CB95A2B5}" destId="{EA96EEC1-3BB1-2044-9FD7-A2F56261019B}" srcOrd="0" destOrd="0" presId="urn:microsoft.com/office/officeart/2005/8/layout/list1"/>
    <dgm:cxn modelId="{1A3BB1AB-82C3-7C49-A793-6899418AFBD3}" type="presOf" srcId="{D9BFC3BA-B248-49CA-B0D9-380B7AB8E034}" destId="{8BDCC5A5-8E6C-C041-BFF8-718D663B3252}" srcOrd="0" destOrd="0" presId="urn:microsoft.com/office/officeart/2005/8/layout/list1"/>
    <dgm:cxn modelId="{D30AB7B2-DFA8-9A41-8D40-9FF3A4DCAEC1}" type="presOf" srcId="{59199EEE-1C4D-4E95-9586-FB3282E47C6D}" destId="{2280BD95-E11C-DE42-9BAD-91BDCFCB8626}" srcOrd="0" destOrd="0" presId="urn:microsoft.com/office/officeart/2005/8/layout/list1"/>
    <dgm:cxn modelId="{EA975FD9-A061-4D91-BD98-B3324B51430E}" srcId="{F974B77A-D716-43D1-9ECA-6580CB95A2B5}" destId="{59199EEE-1C4D-4E95-9586-FB3282E47C6D}" srcOrd="1" destOrd="0" parTransId="{0BE4FF23-B546-4D48-81DA-AAD3A7B7707E}" sibTransId="{EAEA98D9-A3B1-4461-BB39-0842DA76028A}"/>
    <dgm:cxn modelId="{2617E8DC-1B05-4CFE-BADB-592B1DBBF03E}" srcId="{59199EEE-1C4D-4E95-9586-FB3282E47C6D}" destId="{08B9130A-CBC7-4DE7-8B0D-546FBA164616}" srcOrd="0" destOrd="0" parTransId="{6F25091E-D803-47A6-98FD-D1890B674FF4}" sibTransId="{B808ABFF-6926-4EAA-9A79-B0FDD32D45C0}"/>
    <dgm:cxn modelId="{2CE689E0-0E61-7741-9BA8-FA7C481A72FE}" type="presOf" srcId="{D9BFC3BA-B248-49CA-B0D9-380B7AB8E034}" destId="{EA66010F-B4EA-7E4E-875B-16F8E1C381E5}" srcOrd="1" destOrd="0" presId="urn:microsoft.com/office/officeart/2005/8/layout/list1"/>
    <dgm:cxn modelId="{A7537B15-1908-6847-89CE-93ABC30FA75D}" type="presParOf" srcId="{EA96EEC1-3BB1-2044-9FD7-A2F56261019B}" destId="{9448CD96-FEF3-624E-BF10-EEA44A5C9CFA}" srcOrd="0" destOrd="0" presId="urn:microsoft.com/office/officeart/2005/8/layout/list1"/>
    <dgm:cxn modelId="{59A79228-4B4C-C148-9C60-39ACBEFA0567}" type="presParOf" srcId="{9448CD96-FEF3-624E-BF10-EEA44A5C9CFA}" destId="{8BDCC5A5-8E6C-C041-BFF8-718D663B3252}" srcOrd="0" destOrd="0" presId="urn:microsoft.com/office/officeart/2005/8/layout/list1"/>
    <dgm:cxn modelId="{073DFD71-4298-0847-81BE-B886E9B7F3B6}" type="presParOf" srcId="{9448CD96-FEF3-624E-BF10-EEA44A5C9CFA}" destId="{EA66010F-B4EA-7E4E-875B-16F8E1C381E5}" srcOrd="1" destOrd="0" presId="urn:microsoft.com/office/officeart/2005/8/layout/list1"/>
    <dgm:cxn modelId="{593043DB-093B-0E47-AEAB-C33B70FC3E3E}" type="presParOf" srcId="{EA96EEC1-3BB1-2044-9FD7-A2F56261019B}" destId="{D2803C7F-5E69-7443-A537-04F6E4264DBC}" srcOrd="1" destOrd="0" presId="urn:microsoft.com/office/officeart/2005/8/layout/list1"/>
    <dgm:cxn modelId="{EBA6B3B6-5302-A847-85AE-7B7E7D692B49}" type="presParOf" srcId="{EA96EEC1-3BB1-2044-9FD7-A2F56261019B}" destId="{0813F725-E7C5-F84F-B67B-91897BCB6EFD}" srcOrd="2" destOrd="0" presId="urn:microsoft.com/office/officeart/2005/8/layout/list1"/>
    <dgm:cxn modelId="{F0D72E1F-5595-F042-A3C5-1A023CF7BD21}" type="presParOf" srcId="{EA96EEC1-3BB1-2044-9FD7-A2F56261019B}" destId="{549AD4DC-B355-CC4C-BB51-18E9C7FF8BC0}" srcOrd="3" destOrd="0" presId="urn:microsoft.com/office/officeart/2005/8/layout/list1"/>
    <dgm:cxn modelId="{091B9495-3301-EA43-ADF2-65CA56ED8EF0}" type="presParOf" srcId="{EA96EEC1-3BB1-2044-9FD7-A2F56261019B}" destId="{0BE161D0-29F6-F742-94D5-0CA20D7D6123}" srcOrd="4" destOrd="0" presId="urn:microsoft.com/office/officeart/2005/8/layout/list1"/>
    <dgm:cxn modelId="{00B78417-CDCE-4A45-8D63-876D97D7AE29}" type="presParOf" srcId="{0BE161D0-29F6-F742-94D5-0CA20D7D6123}" destId="{2280BD95-E11C-DE42-9BAD-91BDCFCB8626}" srcOrd="0" destOrd="0" presId="urn:microsoft.com/office/officeart/2005/8/layout/list1"/>
    <dgm:cxn modelId="{B6D5336F-6A53-C742-AC53-DCF819AAE15C}" type="presParOf" srcId="{0BE161D0-29F6-F742-94D5-0CA20D7D6123}" destId="{3C6723FE-1BE1-8548-9725-D96C4443820C}" srcOrd="1" destOrd="0" presId="urn:microsoft.com/office/officeart/2005/8/layout/list1"/>
    <dgm:cxn modelId="{27CC5C43-EBB7-4E4E-B3C8-B4BF3E54A478}" type="presParOf" srcId="{EA96EEC1-3BB1-2044-9FD7-A2F56261019B}" destId="{DDB66A55-F6DD-D84F-BC1B-9D7E2055DDB4}" srcOrd="5" destOrd="0" presId="urn:microsoft.com/office/officeart/2005/8/layout/list1"/>
    <dgm:cxn modelId="{916FB50D-C67E-444A-AF46-7F132004FA84}" type="presParOf" srcId="{EA96EEC1-3BB1-2044-9FD7-A2F56261019B}" destId="{90A7169A-C69D-BE45-B038-0A0E8F3DFF9C}" srcOrd="6" destOrd="0" presId="urn:microsoft.com/office/officeart/2005/8/layout/list1"/>
    <dgm:cxn modelId="{7E27A7AF-31E4-DE48-874D-5AC5DBB8F667}" type="presParOf" srcId="{EA96EEC1-3BB1-2044-9FD7-A2F56261019B}" destId="{C03C4D16-20D7-B449-889F-53BCBFA9709E}" srcOrd="7" destOrd="0" presId="urn:microsoft.com/office/officeart/2005/8/layout/list1"/>
    <dgm:cxn modelId="{8F10D470-9B59-9E42-8B99-B9561ECD62D6}" type="presParOf" srcId="{EA96EEC1-3BB1-2044-9FD7-A2F56261019B}" destId="{89026F4A-6FAF-4E4B-A2D2-2A2412CDDCB5}" srcOrd="8" destOrd="0" presId="urn:microsoft.com/office/officeart/2005/8/layout/list1"/>
    <dgm:cxn modelId="{7E08B4AA-D83D-FB44-AD44-13942C807F70}" type="presParOf" srcId="{89026F4A-6FAF-4E4B-A2D2-2A2412CDDCB5}" destId="{952A2EA0-9EB8-0C41-81D7-2878E408E8CD}" srcOrd="0" destOrd="0" presId="urn:microsoft.com/office/officeart/2005/8/layout/list1"/>
    <dgm:cxn modelId="{E45B9CE7-0949-DC4D-87AF-231910683ECC}" type="presParOf" srcId="{89026F4A-6FAF-4E4B-A2D2-2A2412CDDCB5}" destId="{691F9695-9DE3-6D4A-8CF4-6D0260670371}" srcOrd="1" destOrd="0" presId="urn:microsoft.com/office/officeart/2005/8/layout/list1"/>
    <dgm:cxn modelId="{0478EFE7-CB26-414D-8F5C-2597C00DC036}" type="presParOf" srcId="{EA96EEC1-3BB1-2044-9FD7-A2F56261019B}" destId="{FB8A8B3C-2404-9644-9FA9-527489984749}" srcOrd="9" destOrd="0" presId="urn:microsoft.com/office/officeart/2005/8/layout/list1"/>
    <dgm:cxn modelId="{1EF0EAA1-8BAF-C441-BC50-8A48DA290F6B}" type="presParOf" srcId="{EA96EEC1-3BB1-2044-9FD7-A2F56261019B}" destId="{0CA4C0E3-A2A3-7842-AB82-681C8703F14F}" srcOrd="10" destOrd="0" presId="urn:microsoft.com/office/officeart/2005/8/layout/list1"/>
    <dgm:cxn modelId="{90FA20FE-D78E-314A-A609-C3EE613CE748}" type="presParOf" srcId="{EA96EEC1-3BB1-2044-9FD7-A2F56261019B}" destId="{BE5F072D-A7AA-D940-A859-08AE44448159}" srcOrd="11" destOrd="0" presId="urn:microsoft.com/office/officeart/2005/8/layout/list1"/>
    <dgm:cxn modelId="{20A2A3CE-4214-7E44-B84F-F0AF7E79A2FD}" type="presParOf" srcId="{EA96EEC1-3BB1-2044-9FD7-A2F56261019B}" destId="{8194C06E-0A3D-1F45-8AAF-675558A65007}" srcOrd="12" destOrd="0" presId="urn:microsoft.com/office/officeart/2005/8/layout/list1"/>
    <dgm:cxn modelId="{4B71A64D-BF7F-EC4A-A34A-C74D5BAA5F3C}" type="presParOf" srcId="{8194C06E-0A3D-1F45-8AAF-675558A65007}" destId="{1001B816-23A7-DD4A-89A0-04FE3524C103}" srcOrd="0" destOrd="0" presId="urn:microsoft.com/office/officeart/2005/8/layout/list1"/>
    <dgm:cxn modelId="{9911537C-B5C8-6342-A0A8-256C8023404A}" type="presParOf" srcId="{8194C06E-0A3D-1F45-8AAF-675558A65007}" destId="{BEDBF9A8-9021-9949-AF86-765DD27CE292}" srcOrd="1" destOrd="0" presId="urn:microsoft.com/office/officeart/2005/8/layout/list1"/>
    <dgm:cxn modelId="{101D592A-8F29-9047-A530-7200A40A0D9D}" type="presParOf" srcId="{EA96EEC1-3BB1-2044-9FD7-A2F56261019B}" destId="{ECE0509B-CF13-F348-9D3A-CA7A551EC794}" srcOrd="13" destOrd="0" presId="urn:microsoft.com/office/officeart/2005/8/layout/list1"/>
    <dgm:cxn modelId="{76371668-3B90-3A4A-A51E-92961CA6286A}" type="presParOf" srcId="{EA96EEC1-3BB1-2044-9FD7-A2F56261019B}" destId="{B02716CF-80D0-8A48-9121-1E6D6383458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7F920-CE38-7D41-9FD1-E0D1C08016A6}">
      <dsp:nvSpPr>
        <dsp:cNvPr id="0" name=""/>
        <dsp:cNvSpPr/>
      </dsp:nvSpPr>
      <dsp:spPr>
        <a:xfrm>
          <a:off x="0" y="80575"/>
          <a:ext cx="6245265" cy="176139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Fairly quick and unexpensive way to get questions, concerns, thoughts, and feelings from participants on certain issues</a:t>
          </a:r>
        </a:p>
      </dsp:txBody>
      <dsp:txXfrm>
        <a:off x="85984" y="166559"/>
        <a:ext cx="6073297" cy="1589430"/>
      </dsp:txXfrm>
    </dsp:sp>
    <dsp:sp modelId="{AC328661-7A6E-D046-949C-49EC3AF555E1}">
      <dsp:nvSpPr>
        <dsp:cNvPr id="0" name=""/>
        <dsp:cNvSpPr/>
      </dsp:nvSpPr>
      <dsp:spPr>
        <a:xfrm>
          <a:off x="0" y="1913974"/>
          <a:ext cx="6245265" cy="1761398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You want the dynamic of the group to be a positive, and for participants to be honest and open.  So cones of silence or distrust of the moderator can be disastrous </a:t>
          </a:r>
        </a:p>
      </dsp:txBody>
      <dsp:txXfrm>
        <a:off x="85984" y="1999958"/>
        <a:ext cx="6073297" cy="1589430"/>
      </dsp:txXfrm>
    </dsp:sp>
    <dsp:sp modelId="{D93710A5-F7C4-104F-939B-2D6BBBF49FEB}">
      <dsp:nvSpPr>
        <dsp:cNvPr id="0" name=""/>
        <dsp:cNvSpPr/>
      </dsp:nvSpPr>
      <dsp:spPr>
        <a:xfrm>
          <a:off x="0" y="3747372"/>
          <a:ext cx="6245265" cy="176139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An ask follow up questions and probe deeper into questions </a:t>
          </a:r>
        </a:p>
      </dsp:txBody>
      <dsp:txXfrm>
        <a:off x="85984" y="3833356"/>
        <a:ext cx="6073297" cy="15894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A507B-3FBF-4D61-9F85-9AD9ED114101}">
      <dsp:nvSpPr>
        <dsp:cNvPr id="0" name=""/>
        <dsp:cNvSpPr/>
      </dsp:nvSpPr>
      <dsp:spPr>
        <a:xfrm>
          <a:off x="0" y="682"/>
          <a:ext cx="6245265" cy="15965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45DD73-D79B-485D-AB14-670B938E1BE3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526E5-9DC8-47F4-8BDF-620D5339603E}">
      <dsp:nvSpPr>
        <dsp:cNvPr id="0" name=""/>
        <dsp:cNvSpPr/>
      </dsp:nvSpPr>
      <dsp:spPr>
        <a:xfrm>
          <a:off x="1844034" y="682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Known focus groups are replete with superiors, bosses, executives—this oftentimes creates a chilling effect in the type of responses that can be offered.  In a room with your boss, most will not say the management style of said boss is incompetent </a:t>
          </a:r>
        </a:p>
      </dsp:txBody>
      <dsp:txXfrm>
        <a:off x="1844034" y="682"/>
        <a:ext cx="4401230" cy="1596566"/>
      </dsp:txXfrm>
    </dsp:sp>
    <dsp:sp modelId="{626FBE4F-5B3A-439B-A6A7-D079CB06E4DB}">
      <dsp:nvSpPr>
        <dsp:cNvPr id="0" name=""/>
        <dsp:cNvSpPr/>
      </dsp:nvSpPr>
      <dsp:spPr>
        <a:xfrm>
          <a:off x="0" y="1996390"/>
          <a:ext cx="6245265" cy="15965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24BA1A-AD88-4F3F-BA6B-BD79229DED57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73A166-6A8A-433B-B9B9-8D6152C84F6A}">
      <dsp:nvSpPr>
        <dsp:cNvPr id="0" name=""/>
        <dsp:cNvSpPr/>
      </dsp:nvSpPr>
      <dsp:spPr>
        <a:xfrm>
          <a:off x="1844034" y="1996390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Time commitment.  You aren’t getting results in a day or a week, so benefactors of the research must be patient.  It is not a longitudinal  study, but neither is it a snap of the fingers </a:t>
          </a:r>
        </a:p>
      </dsp:txBody>
      <dsp:txXfrm>
        <a:off x="1844034" y="1996390"/>
        <a:ext cx="4401230" cy="1596566"/>
      </dsp:txXfrm>
    </dsp:sp>
    <dsp:sp modelId="{F17C58DB-08A9-42AD-8FCE-38B14746B86B}">
      <dsp:nvSpPr>
        <dsp:cNvPr id="0" name=""/>
        <dsp:cNvSpPr/>
      </dsp:nvSpPr>
      <dsp:spPr>
        <a:xfrm>
          <a:off x="0" y="3992098"/>
          <a:ext cx="6245265" cy="15965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34191C-A1CD-45C1-ADED-33946A42862C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4CBA7C-92BD-4900-A194-23FFC2BCF6A1}">
      <dsp:nvSpPr>
        <dsp:cNvPr id="0" name=""/>
        <dsp:cNvSpPr/>
      </dsp:nvSpPr>
      <dsp:spPr>
        <a:xfrm>
          <a:off x="1844034" y="3992098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Group think</a:t>
          </a:r>
        </a:p>
      </dsp:txBody>
      <dsp:txXfrm>
        <a:off x="1844034" y="3992098"/>
        <a:ext cx="4401230" cy="15965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3F725-E7C5-F84F-B67B-91897BCB6EFD}">
      <dsp:nvSpPr>
        <dsp:cNvPr id="0" name=""/>
        <dsp:cNvSpPr/>
      </dsp:nvSpPr>
      <dsp:spPr>
        <a:xfrm>
          <a:off x="0" y="531442"/>
          <a:ext cx="5918184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6010F-B4EA-7E4E-875B-16F8E1C381E5}">
      <dsp:nvSpPr>
        <dsp:cNvPr id="0" name=""/>
        <dsp:cNvSpPr/>
      </dsp:nvSpPr>
      <dsp:spPr>
        <a:xfrm>
          <a:off x="295909" y="206722"/>
          <a:ext cx="4142728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585" tIns="0" rIns="15658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Introductory Questions </a:t>
          </a:r>
        </a:p>
      </dsp:txBody>
      <dsp:txXfrm>
        <a:off x="327612" y="238425"/>
        <a:ext cx="4079322" cy="586034"/>
      </dsp:txXfrm>
    </dsp:sp>
    <dsp:sp modelId="{90A7169A-C69D-BE45-B038-0A0E8F3DFF9C}">
      <dsp:nvSpPr>
        <dsp:cNvPr id="0" name=""/>
        <dsp:cNvSpPr/>
      </dsp:nvSpPr>
      <dsp:spPr>
        <a:xfrm>
          <a:off x="0" y="1529362"/>
          <a:ext cx="5918184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9317" tIns="458216" rIns="45931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5-7 in a two hour session, so the amount of data able to be collected is small</a:t>
          </a:r>
        </a:p>
      </dsp:txBody>
      <dsp:txXfrm>
        <a:off x="0" y="1529362"/>
        <a:ext cx="5918184" cy="1247400"/>
      </dsp:txXfrm>
    </dsp:sp>
    <dsp:sp modelId="{3C6723FE-1BE1-8548-9725-D96C4443820C}">
      <dsp:nvSpPr>
        <dsp:cNvPr id="0" name=""/>
        <dsp:cNvSpPr/>
      </dsp:nvSpPr>
      <dsp:spPr>
        <a:xfrm>
          <a:off x="295909" y="1204642"/>
          <a:ext cx="4142728" cy="64944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585" tIns="0" rIns="15658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Key Questions </a:t>
          </a:r>
        </a:p>
      </dsp:txBody>
      <dsp:txXfrm>
        <a:off x="327612" y="1236345"/>
        <a:ext cx="4079322" cy="586034"/>
      </dsp:txXfrm>
    </dsp:sp>
    <dsp:sp modelId="{0CA4C0E3-A2A3-7842-AB82-681C8703F14F}">
      <dsp:nvSpPr>
        <dsp:cNvPr id="0" name=""/>
        <dsp:cNvSpPr/>
      </dsp:nvSpPr>
      <dsp:spPr>
        <a:xfrm>
          <a:off x="0" y="3220282"/>
          <a:ext cx="5918184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1F9695-9DE3-6D4A-8CF4-6D0260670371}">
      <dsp:nvSpPr>
        <dsp:cNvPr id="0" name=""/>
        <dsp:cNvSpPr/>
      </dsp:nvSpPr>
      <dsp:spPr>
        <a:xfrm>
          <a:off x="295909" y="2895561"/>
          <a:ext cx="4142728" cy="64944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585" tIns="0" rIns="15658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Probe Questions </a:t>
          </a:r>
        </a:p>
      </dsp:txBody>
      <dsp:txXfrm>
        <a:off x="327612" y="2927264"/>
        <a:ext cx="4079322" cy="586034"/>
      </dsp:txXfrm>
    </dsp:sp>
    <dsp:sp modelId="{B02716CF-80D0-8A48-9121-1E6D63834589}">
      <dsp:nvSpPr>
        <dsp:cNvPr id="0" name=""/>
        <dsp:cNvSpPr/>
      </dsp:nvSpPr>
      <dsp:spPr>
        <a:xfrm>
          <a:off x="0" y="4218202"/>
          <a:ext cx="5918184" cy="55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DBF9A8-9021-9949-AF86-765DD27CE292}">
      <dsp:nvSpPr>
        <dsp:cNvPr id="0" name=""/>
        <dsp:cNvSpPr/>
      </dsp:nvSpPr>
      <dsp:spPr>
        <a:xfrm>
          <a:off x="295909" y="3893482"/>
          <a:ext cx="4142728" cy="6494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585" tIns="0" rIns="15658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Transition Questions </a:t>
          </a:r>
        </a:p>
      </dsp:txBody>
      <dsp:txXfrm>
        <a:off x="327612" y="3925185"/>
        <a:ext cx="4079322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D1E88-E886-A9B5-647D-691680EC6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6E762-25B3-8324-8DE9-A5BF70B58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CBF1C-B9C4-20F2-8DD2-13572201B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0743E-2449-B117-D677-E0827C308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1F1B7-754F-08F3-417E-DF98ED5EA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565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53A26-10BE-838C-01A3-364F718B7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C324D-4756-8545-E4F8-1AA1B5824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50F02-C29B-CA4F-5255-4A4E4C8FC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54A3-688B-0834-898F-F3C6EEDB3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28F74-7346-AA35-29FB-086F7DD6B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2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A2925-A4CE-BD83-51C3-32D59FA42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AEE25-D19C-B1C2-8CC2-5D2E46847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ADC6B-ADB2-CFF0-D71A-5728821BC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F7822-B6BA-74CC-748B-485C570FC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D8548-655E-A37F-9715-A76394C8F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20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98046-1B42-A9B5-4B5E-ECE6C95B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AE3C4-4A38-27BC-43CA-4D374A726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23DD4-EDFC-579B-D9AD-1BF4FBBE3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89ED9-D1D5-3FCD-AA61-419AAF2DD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6E19E6-3FDA-982E-9548-7AB81005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F6987-8637-9E3F-8872-CB913F8E4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83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FFEC2-46EE-1E17-8233-2F4746C63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98DF7-20C1-AAC6-93F6-F2A2751FD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E6209-56EC-90AE-6A68-701734BDD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CEF8C6-F29C-3322-5DDB-D5EF5E17DC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BFB976-403A-84A9-36A8-E88D7F42DB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FCF2DD-AF5F-659C-2FF6-B1C8352B5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E94851-AC95-B24F-0D91-5F659C01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46D5E5-8785-D446-9B70-50058AE63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71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9FC19-161D-A7E8-D0F2-30783926E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2A2D0C-0B03-6CE2-0CE1-AF6B273C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72B754-89C0-D9A8-4053-163BDCDAD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B33091-F622-70D9-43B8-739D070B5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08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1A56F0-0516-A546-C859-43E9E7371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AF589-8BA3-A2F9-CD7B-13AB83FFE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63013-33CE-931E-097E-F31339D52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53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8CDFE-ED74-E332-8A43-A0B996AC4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7E7E1-5456-CD7E-FAF2-4D9095591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645BB-F384-731D-704C-DBE81D57C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D95666-B83D-51CE-5AD0-8C880A475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E6A2F-F10E-FD89-804E-91A32598C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FA34B3-40B9-A895-9E9B-DC167270C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42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13019-BFED-6E62-B0DD-6BE3F7ED4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EBD57A-AA9D-0EC5-584F-FA8F770452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E066E-8337-F490-62BD-E909251F4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8DB331-A884-0C3A-C2E2-3BF9E43E4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1CBC1-D9F2-06C4-703C-25574ECC2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78A0E6-EE6B-19C3-7600-CB2142A2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72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3C68C-9398-9E03-AA2C-2FBD481C1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91A18-F521-F933-AD72-C14315E71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BB2F3-D653-CE14-AAAF-4BEE1027B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25347-F811-0671-99B4-E446CDCCF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29289-9D02-B608-F6AC-A67194A64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7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D2C260-8603-3D0E-C00B-D97AD53D3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90DAF0-A50F-73BA-84ED-E0BDAC0AE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8AB09-8DC4-3D83-16A0-72FDBE301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29497-A2C1-5D7F-979C-3B37D5DC5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C030F-D0D3-9161-9F3E-85D0538EC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6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7DD525-2EAF-E649-275A-EF439E395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36AC2-3624-7592-FFDD-1D46D6313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2D54E-E452-5E42-D6F8-503823490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16775-EC0B-BC43-A5D1-4050B274040D}" type="datetimeFigureOut">
              <a:rPr lang="en-US" smtClean="0"/>
              <a:t>10/17/23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D904D-DE90-79C5-1C57-B73DAADA2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985C2-4412-6D92-947E-804612B4F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41F09-D6E4-B949-9540-53E816696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2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i9DCfTUiUw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mvgezGRYxc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ZrHwlCHn10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AyB2vEdSus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DRihVmBy1o?feature=oembed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BCFD67-5664-9706-5AA5-D01784FFC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4955" y="552182"/>
            <a:ext cx="5998840" cy="334313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5200"/>
              <a:t>Public Relations Research Methods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7CA722-C7C4-E439-C07A-282248EA3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4955" y="4067032"/>
            <a:ext cx="5998840" cy="2067068"/>
          </a:xfrm>
          <a:noFill/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E6DD06-BA45-C753-4F7C-CD76566BEE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24" r="13743" b="1"/>
          <a:stretch/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5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747D5-D487-24E3-30C6-270572416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US" dirty="0"/>
              <a:t>Focus Groups </a:t>
            </a:r>
          </a:p>
        </p:txBody>
      </p:sp>
      <p:pic>
        <p:nvPicPr>
          <p:cNvPr id="5" name="Picture 4" descr="Colourful carved figures of humans">
            <a:extLst>
              <a:ext uri="{FF2B5EF4-FFF2-40B4-BE49-F238E27FC236}">
                <a16:creationId xmlns:a16="http://schemas.microsoft.com/office/drawing/2014/main" id="{D08B24E5-7B20-9CE2-B0F5-0F75BC50C0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43" r="18110" b="-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3116B-4519-56BE-FFCC-24F1B214D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r>
              <a:rPr lang="en-US" sz="2000" dirty="0"/>
              <a:t>Typically, you will want to run at least six or so of these to get an accurate picture (As we will see, some </a:t>
            </a:r>
            <a:r>
              <a:rPr lang="en-US" sz="2000" dirty="0" err="1"/>
              <a:t>IdEAs</a:t>
            </a:r>
            <a:r>
              <a:rPr lang="en-US" sz="2000" dirty="0"/>
              <a:t> come out from </a:t>
            </a:r>
            <a:r>
              <a:rPr lang="en-US" sz="2000" dirty="0" err="1"/>
              <a:t>rEAl</a:t>
            </a:r>
            <a:r>
              <a:rPr lang="en-US" sz="2000" dirty="0"/>
              <a:t> </a:t>
            </a:r>
            <a:r>
              <a:rPr lang="en-US" sz="2000" dirty="0" err="1"/>
              <a:t>thInKErs</a:t>
            </a:r>
            <a:r>
              <a:rPr lang="en-US" sz="2000" dirty="0"/>
              <a:t>)</a:t>
            </a:r>
          </a:p>
          <a:p>
            <a:r>
              <a:rPr lang="en-US" sz="2000" dirty="0"/>
              <a:t>Great for gaining information and detail into specific questions—not a generalized survey</a:t>
            </a:r>
          </a:p>
          <a:p>
            <a:r>
              <a:rPr lang="en-US" sz="2000" dirty="0"/>
              <a:t>Best version of participant observation/qualitative methods 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6680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8DD4B-1C6B-D266-7191-F67C0EE1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6200" dirty="0"/>
              <a:t>Focus Groups  Advantages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2CF9907-4DA0-6CB6-40DA-9571AAFA41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9175666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2973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5EA491-6624-40B8-3DBC-5457E0932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5000" dirty="0"/>
              <a:t>Focus </a:t>
            </a:r>
            <a:br>
              <a:rPr lang="en-US" sz="5000" dirty="0"/>
            </a:br>
            <a:r>
              <a:rPr lang="en-US" sz="5000" dirty="0"/>
              <a:t>Groups Disadvantages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2212394-00CA-7F5F-92D8-CADA783D7F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194770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811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5F8F8-09CF-6C89-5CC7-7067FF53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775" y="1106007"/>
            <a:ext cx="10550025" cy="1182927"/>
          </a:xfrm>
        </p:spPr>
        <p:txBody>
          <a:bodyPr anchor="b">
            <a:normAutofit/>
          </a:bodyPr>
          <a:lstStyle/>
          <a:p>
            <a:r>
              <a:rPr lang="en-US" sz="5600"/>
              <a:t>How to Conduct  a Focus Group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CA41F-D3C2-7345-D4F0-D3B6066A6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75" y="2598947"/>
            <a:ext cx="10550025" cy="3677348"/>
          </a:xfrm>
        </p:spPr>
        <p:txBody>
          <a:bodyPr anchor="t">
            <a:normAutofit/>
          </a:bodyPr>
          <a:lstStyle/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Two major problems occur in focus groups (besides confidentially)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Oversharing: one person dominates the conversation and essentially </a:t>
            </a:r>
            <a:r>
              <a:rPr lang="en-US" sz="2000" i="1">
                <a:solidFill>
                  <a:schemeClr val="tx1">
                    <a:alpha val="80000"/>
                  </a:schemeClr>
                </a:solidFill>
              </a:rPr>
              <a:t>they </a:t>
            </a: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become the data;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Nonparticipation by members essentially shrinks your sample size.  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Good moderators will be able to nudge (not force)these participants to engage, answer questions, and be more lively.  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Occurs in stages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Icebreaker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Some questions for about an hour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Lunch or a break</a:t>
            </a:r>
          </a:p>
          <a:p>
            <a:pPr lvl="1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Probing or answering all questions in second session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8350D8D-73D6-4132-89B5-DD52F3962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88224" y="2325422"/>
            <a:ext cx="465458" cy="872153"/>
            <a:chOff x="11388224" y="2325422"/>
            <a:chExt cx="465458" cy="872153"/>
          </a:xfrm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3764" y="232542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62544" y="255471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88224" y="306986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1179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163BE-89F0-AAC5-4DD3-E0CCCDB4B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Frank </a:t>
            </a:r>
            <a:r>
              <a:rPr lang="en-US" dirty="0" err="1"/>
              <a:t>Luntz</a:t>
            </a:r>
            <a:r>
              <a:rPr lang="en-US" dirty="0"/>
              <a:t>, the Wizard of Focus Groups </a:t>
            </a:r>
          </a:p>
        </p:txBody>
      </p:sp>
      <p:pic>
        <p:nvPicPr>
          <p:cNvPr id="4" name="Online Media 3" descr="America's Great Divide: Frank Luntz Interview | FRONTLINE">
            <a:hlinkClick r:id="" action="ppaction://media"/>
            <a:extLst>
              <a:ext uri="{FF2B5EF4-FFF2-40B4-BE49-F238E27FC236}">
                <a16:creationId xmlns:a16="http://schemas.microsoft.com/office/drawing/2014/main" id="{233D30A2-6ECE-4546-08D8-F70EA042BB8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6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BCEF-F85C-D3FF-10C9-888569FEE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USC Students </a:t>
            </a:r>
          </a:p>
        </p:txBody>
      </p:sp>
      <p:pic>
        <p:nvPicPr>
          <p:cNvPr id="4" name="Online Media 3" descr="Dr. Phil and Frank Luntz co-host focus group with USC college students">
            <a:hlinkClick r:id="" action="ppaction://media"/>
            <a:extLst>
              <a:ext uri="{FF2B5EF4-FFF2-40B4-BE49-F238E27FC236}">
                <a16:creationId xmlns:a16="http://schemas.microsoft.com/office/drawing/2014/main" id="{1F248B6D-CC4D-AF1B-7918-B86B0863BAD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A76D-8CD1-EBDA-DC95-100927EB9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 Election Doubters </a:t>
            </a:r>
          </a:p>
        </p:txBody>
      </p:sp>
      <p:pic>
        <p:nvPicPr>
          <p:cNvPr id="4" name="Online Media 3" descr="Frank Luntz talks to Arizona election doubters for CBS News">
            <a:hlinkClick r:id="" action="ppaction://media"/>
            <a:extLst>
              <a:ext uri="{FF2B5EF4-FFF2-40B4-BE49-F238E27FC236}">
                <a16:creationId xmlns:a16="http://schemas.microsoft.com/office/drawing/2014/main" id="{7FCA372C-6E56-E568-391B-DB4AC24F691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7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2ED9-A871-5A53-16CC-B0C2BBF15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Focus Group</a:t>
            </a:r>
          </a:p>
        </p:txBody>
      </p:sp>
      <p:pic>
        <p:nvPicPr>
          <p:cNvPr id="4" name="Online Media 3" descr="Frank Luntz hosts pre-inauguration focus group">
            <a:hlinkClick r:id="" action="ppaction://media"/>
            <a:extLst>
              <a:ext uri="{FF2B5EF4-FFF2-40B4-BE49-F238E27FC236}">
                <a16:creationId xmlns:a16="http://schemas.microsoft.com/office/drawing/2014/main" id="{487103E0-3DE7-EED7-368F-3D5ADD4CE4E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6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3976B-A589-B4A1-FF32-0A124CC22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Hostile Interview</a:t>
            </a:r>
          </a:p>
        </p:txBody>
      </p:sp>
      <p:pic>
        <p:nvPicPr>
          <p:cNvPr id="4" name="Online Media 3" descr="This Was One Of The Most Hostile Panels That Frank Luntz Has Ever Held (HBO)">
            <a:hlinkClick r:id="" action="ppaction://media"/>
            <a:extLst>
              <a:ext uri="{FF2B5EF4-FFF2-40B4-BE49-F238E27FC236}">
                <a16:creationId xmlns:a16="http://schemas.microsoft.com/office/drawing/2014/main" id="{E9251814-BFD4-1ED9-B22D-57F75168F4C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4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Close-up of intersecting railway tracks">
            <a:extLst>
              <a:ext uri="{FF2B5EF4-FFF2-40B4-BE49-F238E27FC236}">
                <a16:creationId xmlns:a16="http://schemas.microsoft.com/office/drawing/2014/main" id="{3D06C1C2-4DC1-094D-B65D-445F943AF4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4" r="-1" b="-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16" name="Freeform: Shape 10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1A7CC9-F2A0-8E67-F8C2-F4B05FA2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0" y="1045597"/>
            <a:ext cx="3633746" cy="1588422"/>
          </a:xfrm>
        </p:spPr>
        <p:txBody>
          <a:bodyPr anchor="b">
            <a:normAutofit/>
          </a:bodyPr>
          <a:lstStyle/>
          <a:p>
            <a:r>
              <a:rPr lang="en-US" sz="3600"/>
              <a:t>Importance of the Moderator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D2B68-88D3-4976-9CEF-0A0286BFA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9" y="2722729"/>
            <a:ext cx="3633747" cy="2700062"/>
          </a:xfrm>
        </p:spPr>
        <p:txBody>
          <a:bodyPr>
            <a:normAutofit/>
          </a:bodyPr>
          <a:lstStyle/>
          <a:p>
            <a:r>
              <a:rPr lang="en-US" sz="1700"/>
              <a:t>Moderators are pricey, and for a reason.  They can keep a discussion from running off the rails and  facilitate useful discussion</a:t>
            </a:r>
          </a:p>
          <a:p>
            <a:r>
              <a:rPr lang="en-US" sz="1700"/>
              <a:t>A </a:t>
            </a:r>
            <a:r>
              <a:rPr lang="en-US" sz="1700" i="1"/>
              <a:t>bad </a:t>
            </a:r>
            <a:r>
              <a:rPr lang="en-US" sz="1700"/>
              <a:t>moderator can run a focus group off the rails.  Good ones are able to sift through the divisiveness and get results</a:t>
            </a:r>
          </a:p>
          <a:p>
            <a:r>
              <a:rPr lang="en-US" sz="1700"/>
              <a:t>Control over the room, with humor or expertise </a:t>
            </a:r>
          </a:p>
        </p:txBody>
      </p:sp>
    </p:spTree>
    <p:extLst>
      <p:ext uri="{BB962C8B-B14F-4D97-AF65-F5344CB8AC3E}">
        <p14:creationId xmlns:p14="http://schemas.microsoft.com/office/powerpoint/2010/main" val="3227782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4E4B58-B49F-BB50-B0FC-5BFB1B799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/>
              <a:t>Cost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31867-FA0D-8AD4-A403-E009BB259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sz="2400"/>
              <a:t>Focus groups cost (easily) 5k or more </a:t>
            </a:r>
            <a:r>
              <a:rPr lang="en-US" sz="2400" i="1"/>
              <a:t>per group</a:t>
            </a:r>
            <a:r>
              <a:rPr lang="en-US" sz="2400"/>
              <a:t>; you should run at least two groups to see if the results match up and use one as the control group </a:t>
            </a:r>
          </a:p>
          <a:p>
            <a:pPr lvl="1"/>
            <a:r>
              <a:rPr lang="en-US" dirty="0"/>
              <a:t>Moderators can cost 1k-4k (per group)</a:t>
            </a:r>
          </a:p>
          <a:p>
            <a:pPr lvl="1"/>
            <a:r>
              <a:rPr lang="en-US" dirty="0"/>
              <a:t>Room rental + setup; video equipment are also costs to consider </a:t>
            </a:r>
          </a:p>
          <a:p>
            <a:pPr lvl="1"/>
            <a:r>
              <a:rPr lang="en-US" dirty="0"/>
              <a:t>Transcription cost have drastically dropped with AI software (se </a:t>
            </a:r>
            <a:r>
              <a:rPr lang="en-US"/>
              <a:t>Otter.io</a:t>
            </a:r>
            <a:r>
              <a:rPr lang="en-US" dirty="0"/>
              <a:t>), but still expensive </a:t>
            </a:r>
          </a:p>
          <a:p>
            <a:pPr lvl="1"/>
            <a:r>
              <a:rPr lang="en-US" dirty="0"/>
              <a:t>Meals for participants, and whatever other carrots associated are also costs to consider ($20 dollar Amazon card typically)</a:t>
            </a:r>
          </a:p>
        </p:txBody>
      </p:sp>
    </p:spTree>
    <p:extLst>
      <p:ext uri="{BB962C8B-B14F-4D97-AF65-F5344CB8AC3E}">
        <p14:creationId xmlns:p14="http://schemas.microsoft.com/office/powerpoint/2010/main" val="148775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1F6BF70-C7D1-4AF9-8DB4-BEEB8A9C3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80DB1B-5041-24B2-4662-C7BA1F08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097280"/>
            <a:ext cx="3796306" cy="4666207"/>
          </a:xfrm>
        </p:spPr>
        <p:txBody>
          <a:bodyPr anchor="ctr">
            <a:normAutofit/>
          </a:bodyPr>
          <a:lstStyle/>
          <a:p>
            <a:r>
              <a:rPr lang="en-US" sz="4800"/>
              <a:t>Discussion Guide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66A8B6-1F6E-4FCC-93B9-B9986B6FD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576" y="5945955"/>
            <a:ext cx="12109423" cy="525780"/>
            <a:chOff x="82576" y="5945955"/>
            <a:chExt cx="12109423" cy="52578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F7C4FD-65AD-4BBE-886A-D2E923F9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103361" y="6131892"/>
              <a:ext cx="524256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BA8278B-6DF7-481F-B1FA-FFE7D6C3C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5998176" y="277912"/>
              <a:ext cx="524256" cy="118633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386A66-1BE7-6846-C3A0-2F46B7CCB1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9219342"/>
              </p:ext>
            </p:extLst>
          </p:nvPr>
        </p:nvGraphicFramePr>
        <p:xfrm>
          <a:off x="5431536" y="1014153"/>
          <a:ext cx="5918184" cy="4979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2662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961455-3BCD-D862-1331-E2B4A8827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/>
              <a:t>Selecting Participants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B6080-7A6C-8BE5-7557-2276B28E9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sz="2400"/>
              <a:t>Stacks argues for random sampling participants, but in reality volunteer groups are often how this type of research is conducted.  </a:t>
            </a:r>
          </a:p>
          <a:p>
            <a:r>
              <a:rPr lang="en-US" sz="2400"/>
              <a:t>Ideally, the room should have between 5-12 persons, with fifteen being far too many</a:t>
            </a:r>
          </a:p>
          <a:p>
            <a:r>
              <a:rPr lang="en-US" sz="2400"/>
              <a:t>Choosing a quiet room with space for cameras to capture the reactions of participants is also incredibly important </a:t>
            </a:r>
          </a:p>
        </p:txBody>
      </p:sp>
    </p:spTree>
    <p:extLst>
      <p:ext uri="{BB962C8B-B14F-4D97-AF65-F5344CB8AC3E}">
        <p14:creationId xmlns:p14="http://schemas.microsoft.com/office/powerpoint/2010/main" val="3891042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053D5-1069-C84B-F0AE-BB3BD4C6C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en-US" sz="5200"/>
              <a:t>Analyzing the Data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64516-03A2-F6DF-AFE5-841A92F1E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en-US" dirty="0"/>
              <a:t>Initial post-’game’ breakdown by moderator and researcher about how it went;</a:t>
            </a:r>
          </a:p>
          <a:p>
            <a:r>
              <a:rPr lang="en-US" dirty="0"/>
              <a:t>Transcription of the focus groups typically with some form of software </a:t>
            </a:r>
          </a:p>
          <a:p>
            <a:r>
              <a:rPr lang="en-US" dirty="0"/>
              <a:t>Analysis of the transcription (ANOVA or t-tests, depends on what you want to measure)</a:t>
            </a:r>
          </a:p>
        </p:txBody>
      </p:sp>
    </p:spTree>
    <p:extLst>
      <p:ext uri="{BB962C8B-B14F-4D97-AF65-F5344CB8AC3E}">
        <p14:creationId xmlns:p14="http://schemas.microsoft.com/office/powerpoint/2010/main" val="1204475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2661</TotalTime>
  <Words>605</Words>
  <Application>Microsoft Macintosh PowerPoint</Application>
  <PresentationFormat>Widescreen</PresentationFormat>
  <Paragraphs>52</Paragraphs>
  <Slides>15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Meiryo</vt:lpstr>
      <vt:lpstr>Arial</vt:lpstr>
      <vt:lpstr>Calibri</vt:lpstr>
      <vt:lpstr>Calibri Light</vt:lpstr>
      <vt:lpstr>Office Theme</vt:lpstr>
      <vt:lpstr>Public Relations Research Methods </vt:lpstr>
      <vt:lpstr>Focus Groups </vt:lpstr>
      <vt:lpstr>Focus Groups  Advantages </vt:lpstr>
      <vt:lpstr>Focus  Groups Disadvantages </vt:lpstr>
      <vt:lpstr>How to Conduct  a Focus Group</vt:lpstr>
      <vt:lpstr>Frank Luntz, the Wizard of Focus Groups </vt:lpstr>
      <vt:lpstr>USC Students </vt:lpstr>
      <vt:lpstr>AZ Election Doubters </vt:lpstr>
      <vt:lpstr>Virtual Focus Group</vt:lpstr>
      <vt:lpstr>Hostile Interview</vt:lpstr>
      <vt:lpstr>Importance of the Moderator </vt:lpstr>
      <vt:lpstr>Cost</vt:lpstr>
      <vt:lpstr>Discussion Guide </vt:lpstr>
      <vt:lpstr>Selecting Participants </vt:lpstr>
      <vt:lpstr>Analyzing the Data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Relations Research Methods </dc:title>
  <dc:creator>robert foschia</dc:creator>
  <cp:lastModifiedBy>robert foschia</cp:lastModifiedBy>
  <cp:revision>19</cp:revision>
  <dcterms:created xsi:type="dcterms:W3CDTF">2023-08-29T12:43:24Z</dcterms:created>
  <dcterms:modified xsi:type="dcterms:W3CDTF">2023-10-17T17:12:44Z</dcterms:modified>
</cp:coreProperties>
</file>