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7"/>
  </p:notesMasterIdLst>
  <p:sldIdLst>
    <p:sldId id="334" r:id="rId2"/>
    <p:sldId id="352" r:id="rId3"/>
    <p:sldId id="335" r:id="rId4"/>
    <p:sldId id="274" r:id="rId5"/>
    <p:sldId id="278" r:id="rId6"/>
    <p:sldId id="351" r:id="rId7"/>
    <p:sldId id="353" r:id="rId8"/>
    <p:sldId id="354" r:id="rId9"/>
    <p:sldId id="355" r:id="rId10"/>
    <p:sldId id="356" r:id="rId11"/>
    <p:sldId id="357" r:id="rId12"/>
    <p:sldId id="358" r:id="rId13"/>
    <p:sldId id="359" r:id="rId14"/>
    <p:sldId id="261" r:id="rId15"/>
    <p:sldId id="360" r:id="rId16"/>
    <p:sldId id="361" r:id="rId17"/>
    <p:sldId id="279" r:id="rId18"/>
    <p:sldId id="368" r:id="rId19"/>
    <p:sldId id="362" r:id="rId20"/>
    <p:sldId id="371" r:id="rId21"/>
    <p:sldId id="364" r:id="rId22"/>
    <p:sldId id="276" r:id="rId23"/>
    <p:sldId id="363" r:id="rId24"/>
    <p:sldId id="287" r:id="rId25"/>
    <p:sldId id="337" r:id="rId26"/>
    <p:sldId id="338" r:id="rId27"/>
    <p:sldId id="369" r:id="rId28"/>
    <p:sldId id="365" r:id="rId29"/>
    <p:sldId id="284" r:id="rId30"/>
    <p:sldId id="366" r:id="rId31"/>
    <p:sldId id="367" r:id="rId32"/>
    <p:sldId id="322" r:id="rId33"/>
    <p:sldId id="329" r:id="rId34"/>
    <p:sldId id="370" r:id="rId35"/>
    <p:sldId id="350" r:id="rId36"/>
  </p:sldIdLst>
  <p:sldSz cx="18288000" cy="10287000"/>
  <p:notesSz cx="6858000" cy="9144000"/>
  <p:embeddedFontLst>
    <p:embeddedFont>
      <p:font typeface="Canva Sans Bold" panose="020B0803030501040103" pitchFamily="34" charset="0"/>
      <p:regular r:id="rId38"/>
      <p:bold r:id="rId39"/>
    </p:embeddedFont>
    <p:embeddedFont>
      <p:font typeface="Gill Sans MT" panose="020B0502020104020203" pitchFamily="34" charset="77"/>
      <p:regular r:id="rId40"/>
      <p:bold r:id="rId41"/>
      <p:italic r:id="rId42"/>
      <p:boldItalic r:id="rId43"/>
    </p:embeddedFont>
  </p:embeddedFontLst>
  <p:custDataLst>
    <p:tags r:id="rId4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A00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4194" autoAdjust="0"/>
  </p:normalViewPr>
  <p:slideViewPr>
    <p:cSldViewPr>
      <p:cViewPr varScale="1">
        <p:scale>
          <a:sx n="51" d="100"/>
          <a:sy n="51" d="100"/>
        </p:scale>
        <p:origin x="760"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4.fntdata"/></Relationships>
</file>

<file path=ppt/diagrams/_rels/data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ata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ata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13.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svg"/><Relationship Id="rId2" Type="http://schemas.openxmlformats.org/officeDocument/2006/relationships/image" Target="../media/image46.svg"/><Relationship Id="rId16" Type="http://schemas.openxmlformats.org/officeDocument/2006/relationships/image" Target="../media/image60.svg"/><Relationship Id="rId1" Type="http://schemas.openxmlformats.org/officeDocument/2006/relationships/image" Target="../media/image45.png"/><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 Id="rId14" Type="http://schemas.openxmlformats.org/officeDocument/2006/relationships/image" Target="../media/image5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4" Type="http://schemas.openxmlformats.org/officeDocument/2006/relationships/image" Target="../media/image23.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3.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svg"/><Relationship Id="rId2" Type="http://schemas.openxmlformats.org/officeDocument/2006/relationships/image" Target="../media/image46.svg"/><Relationship Id="rId16" Type="http://schemas.openxmlformats.org/officeDocument/2006/relationships/image" Target="../media/image60.svg"/><Relationship Id="rId1" Type="http://schemas.openxmlformats.org/officeDocument/2006/relationships/image" Target="../media/image45.png"/><Relationship Id="rId6" Type="http://schemas.openxmlformats.org/officeDocument/2006/relationships/image" Target="../media/image50.svg"/><Relationship Id="rId11" Type="http://schemas.openxmlformats.org/officeDocument/2006/relationships/image" Target="../media/image55.png"/><Relationship Id="rId5" Type="http://schemas.openxmlformats.org/officeDocument/2006/relationships/image" Target="../media/image49.png"/><Relationship Id="rId15" Type="http://schemas.openxmlformats.org/officeDocument/2006/relationships/image" Target="../media/image59.png"/><Relationship Id="rId10" Type="http://schemas.openxmlformats.org/officeDocument/2006/relationships/image" Target="../media/image54.svg"/><Relationship Id="rId4" Type="http://schemas.openxmlformats.org/officeDocument/2006/relationships/image" Target="../media/image48.svg"/><Relationship Id="rId9" Type="http://schemas.openxmlformats.org/officeDocument/2006/relationships/image" Target="../media/image53.png"/><Relationship Id="rId14" Type="http://schemas.openxmlformats.org/officeDocument/2006/relationships/image" Target="../media/image58.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04E38-1AB9-42DF-9878-B4727BD42C37}" type="doc">
      <dgm:prSet loTypeId="urn:microsoft.com/office/officeart/2008/layout/LinedList" loCatId="list" qsTypeId="urn:microsoft.com/office/officeart/2005/8/quickstyle/simple4" qsCatId="simple" csTypeId="urn:microsoft.com/office/officeart/2005/8/colors/colorful5" csCatId="colorful"/>
      <dgm:spPr/>
      <dgm:t>
        <a:bodyPr/>
        <a:lstStyle/>
        <a:p>
          <a:endParaRPr lang="en-US"/>
        </a:p>
      </dgm:t>
    </dgm:pt>
    <dgm:pt modelId="{CE215D07-7D76-4840-B321-7D4BCC409227}">
      <dgm:prSet/>
      <dgm:spPr/>
      <dgm:t>
        <a:bodyPr/>
        <a:lstStyle/>
        <a:p>
          <a:r>
            <a:rPr lang="en-US"/>
            <a:t>I assign team projects in one of my classes, and everyone groans—so why do we do this?  To punish students? Make grading easier? ’Prepare for the workplace’?</a:t>
          </a:r>
        </a:p>
      </dgm:t>
    </dgm:pt>
    <dgm:pt modelId="{CCC29A04-9A14-4DB9-A94B-DA6559BD6710}" type="parTrans" cxnId="{9CE64C60-A902-4F2F-A12E-AD33A5020F74}">
      <dgm:prSet/>
      <dgm:spPr/>
      <dgm:t>
        <a:bodyPr/>
        <a:lstStyle/>
        <a:p>
          <a:endParaRPr lang="en-US"/>
        </a:p>
      </dgm:t>
    </dgm:pt>
    <dgm:pt modelId="{012A825E-0372-44DE-952E-12A84B718C6D}" type="sibTrans" cxnId="{9CE64C60-A902-4F2F-A12E-AD33A5020F74}">
      <dgm:prSet/>
      <dgm:spPr/>
      <dgm:t>
        <a:bodyPr/>
        <a:lstStyle/>
        <a:p>
          <a:endParaRPr lang="en-US"/>
        </a:p>
      </dgm:t>
    </dgm:pt>
    <dgm:pt modelId="{EADB4880-DAD7-47A9-BEFC-FF8DC5003F8F}">
      <dgm:prSet/>
      <dgm:spPr/>
      <dgm:t>
        <a:bodyPr/>
        <a:lstStyle/>
        <a:p>
          <a:r>
            <a:rPr lang="en-US"/>
            <a:t>Teambuilding and working with others is a skill like many of the issues covered over the last few weeks.  You need to work at it.  In fact, the problem of ‘other people’ is not only </a:t>
          </a:r>
          <a:r>
            <a:rPr lang="en-US" i="1"/>
            <a:t>NOT</a:t>
          </a:r>
          <a:r>
            <a:rPr lang="en-US"/>
            <a:t> going away, it will become a larger presence in your lives </a:t>
          </a:r>
        </a:p>
      </dgm:t>
    </dgm:pt>
    <dgm:pt modelId="{97C43CFD-034E-464E-972B-3F7486695024}" type="parTrans" cxnId="{C870ED58-83CF-49F1-8A77-FDB2056A7247}">
      <dgm:prSet/>
      <dgm:spPr/>
      <dgm:t>
        <a:bodyPr/>
        <a:lstStyle/>
        <a:p>
          <a:endParaRPr lang="en-US"/>
        </a:p>
      </dgm:t>
    </dgm:pt>
    <dgm:pt modelId="{021DEF74-1EF9-418D-A026-F6DB9FC10B88}" type="sibTrans" cxnId="{C870ED58-83CF-49F1-8A77-FDB2056A7247}">
      <dgm:prSet/>
      <dgm:spPr/>
      <dgm:t>
        <a:bodyPr/>
        <a:lstStyle/>
        <a:p>
          <a:endParaRPr lang="en-US"/>
        </a:p>
      </dgm:t>
    </dgm:pt>
    <dgm:pt modelId="{7733EA2B-F0E0-5747-B74A-973D376408CE}" type="pres">
      <dgm:prSet presAssocID="{B3504E38-1AB9-42DF-9878-B4727BD42C37}" presName="vert0" presStyleCnt="0">
        <dgm:presLayoutVars>
          <dgm:dir/>
          <dgm:animOne val="branch"/>
          <dgm:animLvl val="lvl"/>
        </dgm:presLayoutVars>
      </dgm:prSet>
      <dgm:spPr/>
    </dgm:pt>
    <dgm:pt modelId="{AF59F722-72F5-8F47-B19A-B9F514E7F458}" type="pres">
      <dgm:prSet presAssocID="{CE215D07-7D76-4840-B321-7D4BCC409227}" presName="thickLine" presStyleLbl="alignNode1" presStyleIdx="0" presStyleCnt="2"/>
      <dgm:spPr/>
    </dgm:pt>
    <dgm:pt modelId="{82625A56-9F35-E945-A710-CA7E41F173CA}" type="pres">
      <dgm:prSet presAssocID="{CE215D07-7D76-4840-B321-7D4BCC409227}" presName="horz1" presStyleCnt="0"/>
      <dgm:spPr/>
    </dgm:pt>
    <dgm:pt modelId="{B3124C95-EE7C-2B4E-BF65-25285FFE7F2F}" type="pres">
      <dgm:prSet presAssocID="{CE215D07-7D76-4840-B321-7D4BCC409227}" presName="tx1" presStyleLbl="revTx" presStyleIdx="0" presStyleCnt="2"/>
      <dgm:spPr/>
    </dgm:pt>
    <dgm:pt modelId="{9BDC169A-1B68-0249-83EF-8A7309CA1E79}" type="pres">
      <dgm:prSet presAssocID="{CE215D07-7D76-4840-B321-7D4BCC409227}" presName="vert1" presStyleCnt="0"/>
      <dgm:spPr/>
    </dgm:pt>
    <dgm:pt modelId="{8F553C24-47FF-4F49-B0AD-5C0223786458}" type="pres">
      <dgm:prSet presAssocID="{EADB4880-DAD7-47A9-BEFC-FF8DC5003F8F}" presName="thickLine" presStyleLbl="alignNode1" presStyleIdx="1" presStyleCnt="2"/>
      <dgm:spPr/>
    </dgm:pt>
    <dgm:pt modelId="{B55046C7-6A46-DD49-9D67-E20C621FE057}" type="pres">
      <dgm:prSet presAssocID="{EADB4880-DAD7-47A9-BEFC-FF8DC5003F8F}" presName="horz1" presStyleCnt="0"/>
      <dgm:spPr/>
    </dgm:pt>
    <dgm:pt modelId="{9EBD49A6-05A8-E34D-A15E-460D188F319C}" type="pres">
      <dgm:prSet presAssocID="{EADB4880-DAD7-47A9-BEFC-FF8DC5003F8F}" presName="tx1" presStyleLbl="revTx" presStyleIdx="1" presStyleCnt="2"/>
      <dgm:spPr/>
    </dgm:pt>
    <dgm:pt modelId="{AB2BC547-67A9-2A4C-89E8-BD763CB4D45C}" type="pres">
      <dgm:prSet presAssocID="{EADB4880-DAD7-47A9-BEFC-FF8DC5003F8F}" presName="vert1" presStyleCnt="0"/>
      <dgm:spPr/>
    </dgm:pt>
  </dgm:ptLst>
  <dgm:cxnLst>
    <dgm:cxn modelId="{E76CC21E-1EC0-A44B-9EBF-C2F338A376DA}" type="presOf" srcId="{EADB4880-DAD7-47A9-BEFC-FF8DC5003F8F}" destId="{9EBD49A6-05A8-E34D-A15E-460D188F319C}" srcOrd="0" destOrd="0" presId="urn:microsoft.com/office/officeart/2008/layout/LinedList"/>
    <dgm:cxn modelId="{C870ED58-83CF-49F1-8A77-FDB2056A7247}" srcId="{B3504E38-1AB9-42DF-9878-B4727BD42C37}" destId="{EADB4880-DAD7-47A9-BEFC-FF8DC5003F8F}" srcOrd="1" destOrd="0" parTransId="{97C43CFD-034E-464E-972B-3F7486695024}" sibTransId="{021DEF74-1EF9-418D-A026-F6DB9FC10B88}"/>
    <dgm:cxn modelId="{9CE64C60-A902-4F2F-A12E-AD33A5020F74}" srcId="{B3504E38-1AB9-42DF-9878-B4727BD42C37}" destId="{CE215D07-7D76-4840-B321-7D4BCC409227}" srcOrd="0" destOrd="0" parTransId="{CCC29A04-9A14-4DB9-A94B-DA6559BD6710}" sibTransId="{012A825E-0372-44DE-952E-12A84B718C6D}"/>
    <dgm:cxn modelId="{444DE463-72FB-2C49-AABC-C711BECDA0C8}" type="presOf" srcId="{CE215D07-7D76-4840-B321-7D4BCC409227}" destId="{B3124C95-EE7C-2B4E-BF65-25285FFE7F2F}" srcOrd="0" destOrd="0" presId="urn:microsoft.com/office/officeart/2008/layout/LinedList"/>
    <dgm:cxn modelId="{91915574-F5D4-5342-BF6E-0C551A5BDCAD}" type="presOf" srcId="{B3504E38-1AB9-42DF-9878-B4727BD42C37}" destId="{7733EA2B-F0E0-5747-B74A-973D376408CE}" srcOrd="0" destOrd="0" presId="urn:microsoft.com/office/officeart/2008/layout/LinedList"/>
    <dgm:cxn modelId="{0C0C3AF7-9BF0-0544-A562-41852E3D8047}" type="presParOf" srcId="{7733EA2B-F0E0-5747-B74A-973D376408CE}" destId="{AF59F722-72F5-8F47-B19A-B9F514E7F458}" srcOrd="0" destOrd="0" presId="urn:microsoft.com/office/officeart/2008/layout/LinedList"/>
    <dgm:cxn modelId="{237A183A-9989-2C49-809C-F887B889312F}" type="presParOf" srcId="{7733EA2B-F0E0-5747-B74A-973D376408CE}" destId="{82625A56-9F35-E945-A710-CA7E41F173CA}" srcOrd="1" destOrd="0" presId="urn:microsoft.com/office/officeart/2008/layout/LinedList"/>
    <dgm:cxn modelId="{C25E48F7-5CF7-9546-9FDC-228955093716}" type="presParOf" srcId="{82625A56-9F35-E945-A710-CA7E41F173CA}" destId="{B3124C95-EE7C-2B4E-BF65-25285FFE7F2F}" srcOrd="0" destOrd="0" presId="urn:microsoft.com/office/officeart/2008/layout/LinedList"/>
    <dgm:cxn modelId="{CC174B80-4B3B-A249-86D1-DEF77BAA9C4E}" type="presParOf" srcId="{82625A56-9F35-E945-A710-CA7E41F173CA}" destId="{9BDC169A-1B68-0249-83EF-8A7309CA1E79}" srcOrd="1" destOrd="0" presId="urn:microsoft.com/office/officeart/2008/layout/LinedList"/>
    <dgm:cxn modelId="{C7501F38-6CDD-074B-87B8-5C594FD2A1C7}" type="presParOf" srcId="{7733EA2B-F0E0-5747-B74A-973D376408CE}" destId="{8F553C24-47FF-4F49-B0AD-5C0223786458}" srcOrd="2" destOrd="0" presId="urn:microsoft.com/office/officeart/2008/layout/LinedList"/>
    <dgm:cxn modelId="{AFD495CC-E749-0744-92EA-BED850DBD4E3}" type="presParOf" srcId="{7733EA2B-F0E0-5747-B74A-973D376408CE}" destId="{B55046C7-6A46-DD49-9D67-E20C621FE057}" srcOrd="3" destOrd="0" presId="urn:microsoft.com/office/officeart/2008/layout/LinedList"/>
    <dgm:cxn modelId="{57617082-A5A0-DA4C-BD62-91AB910F58C8}" type="presParOf" srcId="{B55046C7-6A46-DD49-9D67-E20C621FE057}" destId="{9EBD49A6-05A8-E34D-A15E-460D188F319C}" srcOrd="0" destOrd="0" presId="urn:microsoft.com/office/officeart/2008/layout/LinedList"/>
    <dgm:cxn modelId="{39984AE6-8B54-F346-9AA1-F06679CC43E0}" type="presParOf" srcId="{B55046C7-6A46-DD49-9D67-E20C621FE057}" destId="{AB2BC547-67A9-2A4C-89E8-BD763CB4D45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78A557-4789-4B87-A540-58FD40A889E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44DDAFA-EA3D-4907-B6CA-018485FBFA92}">
      <dgm:prSet/>
      <dgm:spPr/>
      <dgm:t>
        <a:bodyPr/>
        <a:lstStyle/>
        <a:p>
          <a:r>
            <a:rPr lang="en-US"/>
            <a:t>Unclear Roles </a:t>
          </a:r>
        </a:p>
      </dgm:t>
    </dgm:pt>
    <dgm:pt modelId="{BC0116BE-D842-4B9D-95ED-3F1E9DDC5649}" type="parTrans" cxnId="{0FAE9C25-F877-4E9D-B65D-996BD59B0572}">
      <dgm:prSet/>
      <dgm:spPr/>
      <dgm:t>
        <a:bodyPr/>
        <a:lstStyle/>
        <a:p>
          <a:endParaRPr lang="en-US"/>
        </a:p>
      </dgm:t>
    </dgm:pt>
    <dgm:pt modelId="{D364740E-57C2-484D-B0BA-77A6144C1201}" type="sibTrans" cxnId="{0FAE9C25-F877-4E9D-B65D-996BD59B0572}">
      <dgm:prSet/>
      <dgm:spPr/>
      <dgm:t>
        <a:bodyPr/>
        <a:lstStyle/>
        <a:p>
          <a:endParaRPr lang="en-US"/>
        </a:p>
      </dgm:t>
    </dgm:pt>
    <dgm:pt modelId="{68742D91-CC3E-4AF7-9DEA-9C90702DD408}">
      <dgm:prSet/>
      <dgm:spPr/>
      <dgm:t>
        <a:bodyPr/>
        <a:lstStyle/>
        <a:p>
          <a:r>
            <a:rPr lang="en-US"/>
            <a:t>Poor Communication</a:t>
          </a:r>
        </a:p>
      </dgm:t>
    </dgm:pt>
    <dgm:pt modelId="{4EAC2C21-DA82-4F8F-8A88-F1B8C40796C3}" type="parTrans" cxnId="{D570C980-63B3-4B8F-B3BD-4E4E179DFB2F}">
      <dgm:prSet/>
      <dgm:spPr/>
      <dgm:t>
        <a:bodyPr/>
        <a:lstStyle/>
        <a:p>
          <a:endParaRPr lang="en-US"/>
        </a:p>
      </dgm:t>
    </dgm:pt>
    <dgm:pt modelId="{47504105-C08B-47D0-930E-694B435557BD}" type="sibTrans" cxnId="{D570C980-63B3-4B8F-B3BD-4E4E179DFB2F}">
      <dgm:prSet/>
      <dgm:spPr/>
      <dgm:t>
        <a:bodyPr/>
        <a:lstStyle/>
        <a:p>
          <a:endParaRPr lang="en-US"/>
        </a:p>
      </dgm:t>
    </dgm:pt>
    <dgm:pt modelId="{B7C4A4FF-5EF8-48BD-B208-637DEEEED370}">
      <dgm:prSet/>
      <dgm:spPr/>
      <dgm:t>
        <a:bodyPr/>
        <a:lstStyle/>
        <a:p>
          <a:r>
            <a:rPr lang="en-US"/>
            <a:t>Hidden Agendas </a:t>
          </a:r>
        </a:p>
      </dgm:t>
    </dgm:pt>
    <dgm:pt modelId="{7FAA7FA2-2255-49A6-B5E0-5332BC265294}" type="parTrans" cxnId="{EEC81EE8-6BF6-4A3C-AD17-0301618BEF5E}">
      <dgm:prSet/>
      <dgm:spPr/>
      <dgm:t>
        <a:bodyPr/>
        <a:lstStyle/>
        <a:p>
          <a:endParaRPr lang="en-US"/>
        </a:p>
      </dgm:t>
    </dgm:pt>
    <dgm:pt modelId="{FB62E0E5-5914-44E7-8AC6-2F9AA85E045B}" type="sibTrans" cxnId="{EEC81EE8-6BF6-4A3C-AD17-0301618BEF5E}">
      <dgm:prSet/>
      <dgm:spPr/>
      <dgm:t>
        <a:bodyPr/>
        <a:lstStyle/>
        <a:p>
          <a:endParaRPr lang="en-US"/>
        </a:p>
      </dgm:t>
    </dgm:pt>
    <dgm:pt modelId="{D497F582-F4E6-41D4-A6DC-77F76C822182}">
      <dgm:prSet/>
      <dgm:spPr/>
      <dgm:t>
        <a:bodyPr/>
        <a:lstStyle/>
        <a:p>
          <a:r>
            <a:rPr lang="en-US"/>
            <a:t>‘Free Riders’ or social loafing </a:t>
          </a:r>
        </a:p>
      </dgm:t>
    </dgm:pt>
    <dgm:pt modelId="{12E5CEC4-7AB2-4515-BD3E-A5FE5A49B4F3}" type="parTrans" cxnId="{3DCC0487-66D2-4F37-AABD-87EF78254998}">
      <dgm:prSet/>
      <dgm:spPr/>
      <dgm:t>
        <a:bodyPr/>
        <a:lstStyle/>
        <a:p>
          <a:endParaRPr lang="en-US"/>
        </a:p>
      </dgm:t>
    </dgm:pt>
    <dgm:pt modelId="{DC249487-826E-4094-976B-90A36A42AA63}" type="sibTrans" cxnId="{3DCC0487-66D2-4F37-AABD-87EF78254998}">
      <dgm:prSet/>
      <dgm:spPr/>
      <dgm:t>
        <a:bodyPr/>
        <a:lstStyle/>
        <a:p>
          <a:endParaRPr lang="en-US"/>
        </a:p>
      </dgm:t>
    </dgm:pt>
    <dgm:pt modelId="{9AE30932-B2AC-42AF-933D-4EA1CF7BD1FE}">
      <dgm:prSet/>
      <dgm:spPr/>
      <dgm:t>
        <a:bodyPr/>
        <a:lstStyle/>
        <a:p>
          <a:r>
            <a:rPr lang="en-US"/>
            <a:t>Absent Leadership  </a:t>
          </a:r>
        </a:p>
      </dgm:t>
    </dgm:pt>
    <dgm:pt modelId="{10DF61B7-AC7A-4748-B769-5BB5140B379A}" type="parTrans" cxnId="{BE7FFC86-2515-489E-A420-CCD30F97366C}">
      <dgm:prSet/>
      <dgm:spPr/>
      <dgm:t>
        <a:bodyPr/>
        <a:lstStyle/>
        <a:p>
          <a:endParaRPr lang="en-US"/>
        </a:p>
      </dgm:t>
    </dgm:pt>
    <dgm:pt modelId="{FA2D73D4-DD4E-4C15-8C7B-FFF375C6DD23}" type="sibTrans" cxnId="{BE7FFC86-2515-489E-A420-CCD30F97366C}">
      <dgm:prSet/>
      <dgm:spPr/>
      <dgm:t>
        <a:bodyPr/>
        <a:lstStyle/>
        <a:p>
          <a:endParaRPr lang="en-US"/>
        </a:p>
      </dgm:t>
    </dgm:pt>
    <dgm:pt modelId="{2B51A0B5-0317-C941-A091-D85E5ECEE00B}" type="pres">
      <dgm:prSet presAssocID="{8878A557-4789-4B87-A540-58FD40A889ED}" presName="linear" presStyleCnt="0">
        <dgm:presLayoutVars>
          <dgm:animLvl val="lvl"/>
          <dgm:resizeHandles val="exact"/>
        </dgm:presLayoutVars>
      </dgm:prSet>
      <dgm:spPr/>
    </dgm:pt>
    <dgm:pt modelId="{0C674961-3D8C-D649-B291-0BED8DE588E2}" type="pres">
      <dgm:prSet presAssocID="{944DDAFA-EA3D-4907-B6CA-018485FBFA92}" presName="parentText" presStyleLbl="node1" presStyleIdx="0" presStyleCnt="5">
        <dgm:presLayoutVars>
          <dgm:chMax val="0"/>
          <dgm:bulletEnabled val="1"/>
        </dgm:presLayoutVars>
      </dgm:prSet>
      <dgm:spPr/>
    </dgm:pt>
    <dgm:pt modelId="{78DB9E16-F5B9-EC4C-8294-5F36E6C36676}" type="pres">
      <dgm:prSet presAssocID="{D364740E-57C2-484D-B0BA-77A6144C1201}" presName="spacer" presStyleCnt="0"/>
      <dgm:spPr/>
    </dgm:pt>
    <dgm:pt modelId="{0DD5A1A8-9A41-8E49-8E94-D903C31E7F75}" type="pres">
      <dgm:prSet presAssocID="{68742D91-CC3E-4AF7-9DEA-9C90702DD408}" presName="parentText" presStyleLbl="node1" presStyleIdx="1" presStyleCnt="5">
        <dgm:presLayoutVars>
          <dgm:chMax val="0"/>
          <dgm:bulletEnabled val="1"/>
        </dgm:presLayoutVars>
      </dgm:prSet>
      <dgm:spPr/>
    </dgm:pt>
    <dgm:pt modelId="{7F7DA882-1193-254E-9569-547221712871}" type="pres">
      <dgm:prSet presAssocID="{47504105-C08B-47D0-930E-694B435557BD}" presName="spacer" presStyleCnt="0"/>
      <dgm:spPr/>
    </dgm:pt>
    <dgm:pt modelId="{C866BD75-6805-FB4A-84C9-674FB9CF3A42}" type="pres">
      <dgm:prSet presAssocID="{B7C4A4FF-5EF8-48BD-B208-637DEEEED370}" presName="parentText" presStyleLbl="node1" presStyleIdx="2" presStyleCnt="5">
        <dgm:presLayoutVars>
          <dgm:chMax val="0"/>
          <dgm:bulletEnabled val="1"/>
        </dgm:presLayoutVars>
      </dgm:prSet>
      <dgm:spPr/>
    </dgm:pt>
    <dgm:pt modelId="{5C514A5A-847B-0B4B-B28C-7791228E5709}" type="pres">
      <dgm:prSet presAssocID="{FB62E0E5-5914-44E7-8AC6-2F9AA85E045B}" presName="spacer" presStyleCnt="0"/>
      <dgm:spPr/>
    </dgm:pt>
    <dgm:pt modelId="{3852D89A-6684-A741-9FFB-9324BDCC7B28}" type="pres">
      <dgm:prSet presAssocID="{D497F582-F4E6-41D4-A6DC-77F76C822182}" presName="parentText" presStyleLbl="node1" presStyleIdx="3" presStyleCnt="5">
        <dgm:presLayoutVars>
          <dgm:chMax val="0"/>
          <dgm:bulletEnabled val="1"/>
        </dgm:presLayoutVars>
      </dgm:prSet>
      <dgm:spPr/>
    </dgm:pt>
    <dgm:pt modelId="{D0347DE7-6217-D04F-B58B-5A3E36A332E5}" type="pres">
      <dgm:prSet presAssocID="{DC249487-826E-4094-976B-90A36A42AA63}" presName="spacer" presStyleCnt="0"/>
      <dgm:spPr/>
    </dgm:pt>
    <dgm:pt modelId="{B16D7E09-00C8-5A46-A5F9-2E6910717A28}" type="pres">
      <dgm:prSet presAssocID="{9AE30932-B2AC-42AF-933D-4EA1CF7BD1FE}" presName="parentText" presStyleLbl="node1" presStyleIdx="4" presStyleCnt="5">
        <dgm:presLayoutVars>
          <dgm:chMax val="0"/>
          <dgm:bulletEnabled val="1"/>
        </dgm:presLayoutVars>
      </dgm:prSet>
      <dgm:spPr/>
    </dgm:pt>
  </dgm:ptLst>
  <dgm:cxnLst>
    <dgm:cxn modelId="{47123801-78B1-F948-8CD8-813793F5ED24}" type="presOf" srcId="{D497F582-F4E6-41D4-A6DC-77F76C822182}" destId="{3852D89A-6684-A741-9FFB-9324BDCC7B28}" srcOrd="0" destOrd="0" presId="urn:microsoft.com/office/officeart/2005/8/layout/vList2"/>
    <dgm:cxn modelId="{0FAE9C25-F877-4E9D-B65D-996BD59B0572}" srcId="{8878A557-4789-4B87-A540-58FD40A889ED}" destId="{944DDAFA-EA3D-4907-B6CA-018485FBFA92}" srcOrd="0" destOrd="0" parTransId="{BC0116BE-D842-4B9D-95ED-3F1E9DDC5649}" sibTransId="{D364740E-57C2-484D-B0BA-77A6144C1201}"/>
    <dgm:cxn modelId="{FF98E97F-E056-7141-97A5-AD02D0A73767}" type="presOf" srcId="{8878A557-4789-4B87-A540-58FD40A889ED}" destId="{2B51A0B5-0317-C941-A091-D85E5ECEE00B}" srcOrd="0" destOrd="0" presId="urn:microsoft.com/office/officeart/2005/8/layout/vList2"/>
    <dgm:cxn modelId="{D570C980-63B3-4B8F-B3BD-4E4E179DFB2F}" srcId="{8878A557-4789-4B87-A540-58FD40A889ED}" destId="{68742D91-CC3E-4AF7-9DEA-9C90702DD408}" srcOrd="1" destOrd="0" parTransId="{4EAC2C21-DA82-4F8F-8A88-F1B8C40796C3}" sibTransId="{47504105-C08B-47D0-930E-694B435557BD}"/>
    <dgm:cxn modelId="{BE7FFC86-2515-489E-A420-CCD30F97366C}" srcId="{8878A557-4789-4B87-A540-58FD40A889ED}" destId="{9AE30932-B2AC-42AF-933D-4EA1CF7BD1FE}" srcOrd="4" destOrd="0" parTransId="{10DF61B7-AC7A-4748-B769-5BB5140B379A}" sibTransId="{FA2D73D4-DD4E-4C15-8C7B-FFF375C6DD23}"/>
    <dgm:cxn modelId="{3DCC0487-66D2-4F37-AABD-87EF78254998}" srcId="{8878A557-4789-4B87-A540-58FD40A889ED}" destId="{D497F582-F4E6-41D4-A6DC-77F76C822182}" srcOrd="3" destOrd="0" parTransId="{12E5CEC4-7AB2-4515-BD3E-A5FE5A49B4F3}" sibTransId="{DC249487-826E-4094-976B-90A36A42AA63}"/>
    <dgm:cxn modelId="{D5D535AA-527A-B948-BC40-FB5F8004B0AF}" type="presOf" srcId="{9AE30932-B2AC-42AF-933D-4EA1CF7BD1FE}" destId="{B16D7E09-00C8-5A46-A5F9-2E6910717A28}" srcOrd="0" destOrd="0" presId="urn:microsoft.com/office/officeart/2005/8/layout/vList2"/>
    <dgm:cxn modelId="{EFF9C7C3-BCB1-2342-832A-DC7E6D07BBEE}" type="presOf" srcId="{68742D91-CC3E-4AF7-9DEA-9C90702DD408}" destId="{0DD5A1A8-9A41-8E49-8E94-D903C31E7F75}" srcOrd="0" destOrd="0" presId="urn:microsoft.com/office/officeart/2005/8/layout/vList2"/>
    <dgm:cxn modelId="{EEC81EE8-6BF6-4A3C-AD17-0301618BEF5E}" srcId="{8878A557-4789-4B87-A540-58FD40A889ED}" destId="{B7C4A4FF-5EF8-48BD-B208-637DEEEED370}" srcOrd="2" destOrd="0" parTransId="{7FAA7FA2-2255-49A6-B5E0-5332BC265294}" sibTransId="{FB62E0E5-5914-44E7-8AC6-2F9AA85E045B}"/>
    <dgm:cxn modelId="{EE6F80ED-BFB8-0343-847E-00C44AD213F5}" type="presOf" srcId="{944DDAFA-EA3D-4907-B6CA-018485FBFA92}" destId="{0C674961-3D8C-D649-B291-0BED8DE588E2}" srcOrd="0" destOrd="0" presId="urn:microsoft.com/office/officeart/2005/8/layout/vList2"/>
    <dgm:cxn modelId="{2AF253F8-B973-D64E-8E86-459F79C1992E}" type="presOf" srcId="{B7C4A4FF-5EF8-48BD-B208-637DEEEED370}" destId="{C866BD75-6805-FB4A-84C9-674FB9CF3A42}" srcOrd="0" destOrd="0" presId="urn:microsoft.com/office/officeart/2005/8/layout/vList2"/>
    <dgm:cxn modelId="{016D5E45-1ED2-5C4D-BDD9-4007108D7535}" type="presParOf" srcId="{2B51A0B5-0317-C941-A091-D85E5ECEE00B}" destId="{0C674961-3D8C-D649-B291-0BED8DE588E2}" srcOrd="0" destOrd="0" presId="urn:microsoft.com/office/officeart/2005/8/layout/vList2"/>
    <dgm:cxn modelId="{14FAD28C-190B-1542-87D9-D33A399870A4}" type="presParOf" srcId="{2B51A0B5-0317-C941-A091-D85E5ECEE00B}" destId="{78DB9E16-F5B9-EC4C-8294-5F36E6C36676}" srcOrd="1" destOrd="0" presId="urn:microsoft.com/office/officeart/2005/8/layout/vList2"/>
    <dgm:cxn modelId="{6AD5C944-21DD-9646-8BF7-E3D2D5BE4FAE}" type="presParOf" srcId="{2B51A0B5-0317-C941-A091-D85E5ECEE00B}" destId="{0DD5A1A8-9A41-8E49-8E94-D903C31E7F75}" srcOrd="2" destOrd="0" presId="urn:microsoft.com/office/officeart/2005/8/layout/vList2"/>
    <dgm:cxn modelId="{4BD04D14-E81E-214D-B2B0-616C2B468CE2}" type="presParOf" srcId="{2B51A0B5-0317-C941-A091-D85E5ECEE00B}" destId="{7F7DA882-1193-254E-9569-547221712871}" srcOrd="3" destOrd="0" presId="urn:microsoft.com/office/officeart/2005/8/layout/vList2"/>
    <dgm:cxn modelId="{3C9BCF14-DC0E-5645-9B83-4CDEBC15DEA3}" type="presParOf" srcId="{2B51A0B5-0317-C941-A091-D85E5ECEE00B}" destId="{C866BD75-6805-FB4A-84C9-674FB9CF3A42}" srcOrd="4" destOrd="0" presId="urn:microsoft.com/office/officeart/2005/8/layout/vList2"/>
    <dgm:cxn modelId="{04241BBF-B669-F74C-BD21-8D15F25EA91A}" type="presParOf" srcId="{2B51A0B5-0317-C941-A091-D85E5ECEE00B}" destId="{5C514A5A-847B-0B4B-B28C-7791228E5709}" srcOrd="5" destOrd="0" presId="urn:microsoft.com/office/officeart/2005/8/layout/vList2"/>
    <dgm:cxn modelId="{9375BCB5-5F27-7640-871E-52C9E0C6245A}" type="presParOf" srcId="{2B51A0B5-0317-C941-A091-D85E5ECEE00B}" destId="{3852D89A-6684-A741-9FFB-9324BDCC7B28}" srcOrd="6" destOrd="0" presId="urn:microsoft.com/office/officeart/2005/8/layout/vList2"/>
    <dgm:cxn modelId="{0A3AB31F-84D0-8C4E-8C1A-19C8518F236F}" type="presParOf" srcId="{2B51A0B5-0317-C941-A091-D85E5ECEE00B}" destId="{D0347DE7-6217-D04F-B58B-5A3E36A332E5}" srcOrd="7" destOrd="0" presId="urn:microsoft.com/office/officeart/2005/8/layout/vList2"/>
    <dgm:cxn modelId="{1773A792-DF08-0345-88CB-26A84C3FAF65}" type="presParOf" srcId="{2B51A0B5-0317-C941-A091-D85E5ECEE00B}" destId="{B16D7E09-00C8-5A46-A5F9-2E6910717A2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3CA8EE-379B-418E-B982-F7535B0F0E77}"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9046AA6-A6AC-4262-8576-777156072202}">
      <dgm:prSet/>
      <dgm:spPr/>
      <dgm:t>
        <a:bodyPr/>
        <a:lstStyle/>
        <a:p>
          <a:pPr>
            <a:defRPr cap="all"/>
          </a:pPr>
          <a:r>
            <a:rPr lang="en-US"/>
            <a:t>Forming </a:t>
          </a:r>
        </a:p>
      </dgm:t>
    </dgm:pt>
    <dgm:pt modelId="{3601B616-DCE3-474E-9A03-88FBB799F886}" type="parTrans" cxnId="{BD45ADAC-7E41-4F0A-A1F9-7A9D0AD81B4C}">
      <dgm:prSet/>
      <dgm:spPr/>
      <dgm:t>
        <a:bodyPr/>
        <a:lstStyle/>
        <a:p>
          <a:endParaRPr lang="en-US"/>
        </a:p>
      </dgm:t>
    </dgm:pt>
    <dgm:pt modelId="{5A8C8A87-9044-4F57-8F46-275B7FCAE7A4}" type="sibTrans" cxnId="{BD45ADAC-7E41-4F0A-A1F9-7A9D0AD81B4C}">
      <dgm:prSet/>
      <dgm:spPr/>
      <dgm:t>
        <a:bodyPr/>
        <a:lstStyle/>
        <a:p>
          <a:endParaRPr lang="en-US"/>
        </a:p>
      </dgm:t>
    </dgm:pt>
    <dgm:pt modelId="{CFB0E6EA-119C-448B-9069-D9CE2393083D}">
      <dgm:prSet/>
      <dgm:spPr/>
      <dgm:t>
        <a:bodyPr/>
        <a:lstStyle/>
        <a:p>
          <a:pPr>
            <a:defRPr cap="all"/>
          </a:pPr>
          <a:r>
            <a:rPr lang="en-US"/>
            <a:t>Storming</a:t>
          </a:r>
        </a:p>
      </dgm:t>
    </dgm:pt>
    <dgm:pt modelId="{0EFF188B-17CD-4AD1-B298-4F5B56BECD3A}" type="parTrans" cxnId="{D0A81DA5-7D6A-48A8-B60F-D0A07E17BE60}">
      <dgm:prSet/>
      <dgm:spPr/>
      <dgm:t>
        <a:bodyPr/>
        <a:lstStyle/>
        <a:p>
          <a:endParaRPr lang="en-US"/>
        </a:p>
      </dgm:t>
    </dgm:pt>
    <dgm:pt modelId="{4ACDB9BD-4B52-4DAB-95E4-C1A65D45C401}" type="sibTrans" cxnId="{D0A81DA5-7D6A-48A8-B60F-D0A07E17BE60}">
      <dgm:prSet/>
      <dgm:spPr/>
      <dgm:t>
        <a:bodyPr/>
        <a:lstStyle/>
        <a:p>
          <a:endParaRPr lang="en-US"/>
        </a:p>
      </dgm:t>
    </dgm:pt>
    <dgm:pt modelId="{D133FEE0-D243-4989-B6AE-C04E152B0BA0}">
      <dgm:prSet/>
      <dgm:spPr/>
      <dgm:t>
        <a:bodyPr/>
        <a:lstStyle/>
        <a:p>
          <a:pPr>
            <a:defRPr cap="all"/>
          </a:pPr>
          <a:r>
            <a:rPr lang="en-US"/>
            <a:t>Norming </a:t>
          </a:r>
        </a:p>
      </dgm:t>
    </dgm:pt>
    <dgm:pt modelId="{C49AA5C1-DFEC-4788-A850-DB1E95E0C5A7}" type="parTrans" cxnId="{34FE1DA5-384D-479F-9999-95262830F551}">
      <dgm:prSet/>
      <dgm:spPr/>
      <dgm:t>
        <a:bodyPr/>
        <a:lstStyle/>
        <a:p>
          <a:endParaRPr lang="en-US"/>
        </a:p>
      </dgm:t>
    </dgm:pt>
    <dgm:pt modelId="{F87F76B5-021A-414B-B7E2-97C97ABE7AEF}" type="sibTrans" cxnId="{34FE1DA5-384D-479F-9999-95262830F551}">
      <dgm:prSet/>
      <dgm:spPr/>
      <dgm:t>
        <a:bodyPr/>
        <a:lstStyle/>
        <a:p>
          <a:endParaRPr lang="en-US"/>
        </a:p>
      </dgm:t>
    </dgm:pt>
    <dgm:pt modelId="{79538D3E-1C0C-4A2C-AD29-06F11E1BDEA5}">
      <dgm:prSet/>
      <dgm:spPr/>
      <dgm:t>
        <a:bodyPr/>
        <a:lstStyle/>
        <a:p>
          <a:pPr>
            <a:defRPr cap="all"/>
          </a:pPr>
          <a:r>
            <a:rPr lang="en-US"/>
            <a:t>Performing </a:t>
          </a:r>
        </a:p>
      </dgm:t>
    </dgm:pt>
    <dgm:pt modelId="{A81DBDF1-8A56-4059-BC07-B1422A72F05C}" type="parTrans" cxnId="{B818B90A-2549-4F41-876C-3E9472D66F68}">
      <dgm:prSet/>
      <dgm:spPr/>
      <dgm:t>
        <a:bodyPr/>
        <a:lstStyle/>
        <a:p>
          <a:endParaRPr lang="en-US"/>
        </a:p>
      </dgm:t>
    </dgm:pt>
    <dgm:pt modelId="{E7290FC2-2B11-4A75-A6F9-0E0DB2B1647E}" type="sibTrans" cxnId="{B818B90A-2549-4F41-876C-3E9472D66F68}">
      <dgm:prSet/>
      <dgm:spPr/>
      <dgm:t>
        <a:bodyPr/>
        <a:lstStyle/>
        <a:p>
          <a:endParaRPr lang="en-US"/>
        </a:p>
      </dgm:t>
    </dgm:pt>
    <dgm:pt modelId="{CAF8F479-D8D6-444B-B106-12C7AECD009C}" type="pres">
      <dgm:prSet presAssocID="{233CA8EE-379B-418E-B982-F7535B0F0E77}" presName="root" presStyleCnt="0">
        <dgm:presLayoutVars>
          <dgm:dir/>
          <dgm:resizeHandles val="exact"/>
        </dgm:presLayoutVars>
      </dgm:prSet>
      <dgm:spPr/>
    </dgm:pt>
    <dgm:pt modelId="{25BEA8A1-5BF0-4476-B473-155E85EF3B88}" type="pres">
      <dgm:prSet presAssocID="{59046AA6-A6AC-4262-8576-777156072202}" presName="compNode" presStyleCnt="0"/>
      <dgm:spPr/>
    </dgm:pt>
    <dgm:pt modelId="{5F16C773-60DA-4F96-8B0E-49CBA3CC8833}" type="pres">
      <dgm:prSet presAssocID="{59046AA6-A6AC-4262-8576-777156072202}" presName="iconBgRect" presStyleLbl="bgShp" presStyleIdx="0" presStyleCnt="4"/>
      <dgm:spPr/>
    </dgm:pt>
    <dgm:pt modelId="{C90CE817-78BE-410D-B04E-722A87A3A142}" type="pres">
      <dgm:prSet presAssocID="{59046AA6-A6AC-4262-8576-77715607220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mboo"/>
        </a:ext>
      </dgm:extLst>
    </dgm:pt>
    <dgm:pt modelId="{1DCC06E9-26C7-490B-A782-6DF95D696CBA}" type="pres">
      <dgm:prSet presAssocID="{59046AA6-A6AC-4262-8576-777156072202}" presName="spaceRect" presStyleCnt="0"/>
      <dgm:spPr/>
    </dgm:pt>
    <dgm:pt modelId="{CC96CB42-BBA7-4755-9E8B-190E6895B843}" type="pres">
      <dgm:prSet presAssocID="{59046AA6-A6AC-4262-8576-777156072202}" presName="textRect" presStyleLbl="revTx" presStyleIdx="0" presStyleCnt="4">
        <dgm:presLayoutVars>
          <dgm:chMax val="1"/>
          <dgm:chPref val="1"/>
        </dgm:presLayoutVars>
      </dgm:prSet>
      <dgm:spPr/>
    </dgm:pt>
    <dgm:pt modelId="{159E5B68-C976-49DA-88CF-292C188B2361}" type="pres">
      <dgm:prSet presAssocID="{5A8C8A87-9044-4F57-8F46-275B7FCAE7A4}" presName="sibTrans" presStyleCnt="0"/>
      <dgm:spPr/>
    </dgm:pt>
    <dgm:pt modelId="{333E6B7B-ECC9-43AC-8761-12AD9B788E01}" type="pres">
      <dgm:prSet presAssocID="{CFB0E6EA-119C-448B-9069-D9CE2393083D}" presName="compNode" presStyleCnt="0"/>
      <dgm:spPr/>
    </dgm:pt>
    <dgm:pt modelId="{83D36278-EA65-4D60-8DF3-8791BEDB04AB}" type="pres">
      <dgm:prSet presAssocID="{CFB0E6EA-119C-448B-9069-D9CE2393083D}" presName="iconBgRect" presStyleLbl="bgShp" presStyleIdx="1" presStyleCnt="4"/>
      <dgm:spPr/>
    </dgm:pt>
    <dgm:pt modelId="{4CD6BAE7-E37E-4E86-9482-A913D5521C40}" type="pres">
      <dgm:prSet presAssocID="{CFB0E6EA-119C-448B-9069-D9CE2393083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ning"/>
        </a:ext>
      </dgm:extLst>
    </dgm:pt>
    <dgm:pt modelId="{F96E9F4A-D30E-4340-9448-DA7946B97D1A}" type="pres">
      <dgm:prSet presAssocID="{CFB0E6EA-119C-448B-9069-D9CE2393083D}" presName="spaceRect" presStyleCnt="0"/>
      <dgm:spPr/>
    </dgm:pt>
    <dgm:pt modelId="{3430EEDF-94D1-47F5-AE6A-806007D48929}" type="pres">
      <dgm:prSet presAssocID="{CFB0E6EA-119C-448B-9069-D9CE2393083D}" presName="textRect" presStyleLbl="revTx" presStyleIdx="1" presStyleCnt="4">
        <dgm:presLayoutVars>
          <dgm:chMax val="1"/>
          <dgm:chPref val="1"/>
        </dgm:presLayoutVars>
      </dgm:prSet>
      <dgm:spPr/>
    </dgm:pt>
    <dgm:pt modelId="{0DC1A6A6-F46D-4467-9847-6008B980DD70}" type="pres">
      <dgm:prSet presAssocID="{4ACDB9BD-4B52-4DAB-95E4-C1A65D45C401}" presName="sibTrans" presStyleCnt="0"/>
      <dgm:spPr/>
    </dgm:pt>
    <dgm:pt modelId="{0B4E8C7B-D6C2-40D4-8FE6-34E6C1EFD828}" type="pres">
      <dgm:prSet presAssocID="{D133FEE0-D243-4989-B6AE-C04E152B0BA0}" presName="compNode" presStyleCnt="0"/>
      <dgm:spPr/>
    </dgm:pt>
    <dgm:pt modelId="{F160A267-7EE1-4432-A5B2-BFE04E7E87A5}" type="pres">
      <dgm:prSet presAssocID="{D133FEE0-D243-4989-B6AE-C04E152B0BA0}" presName="iconBgRect" presStyleLbl="bgShp" presStyleIdx="2" presStyleCnt="4"/>
      <dgm:spPr/>
    </dgm:pt>
    <dgm:pt modelId="{7AF9A724-B1C8-433A-B527-B9EF7652109D}" type="pres">
      <dgm:prSet presAssocID="{D133FEE0-D243-4989-B6AE-C04E152B0BA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stomer Review"/>
        </a:ext>
      </dgm:extLst>
    </dgm:pt>
    <dgm:pt modelId="{BD33B549-CD4B-4334-A1A3-5AEAECAC973B}" type="pres">
      <dgm:prSet presAssocID="{D133FEE0-D243-4989-B6AE-C04E152B0BA0}" presName="spaceRect" presStyleCnt="0"/>
      <dgm:spPr/>
    </dgm:pt>
    <dgm:pt modelId="{3446B53F-190E-45E5-83E9-7E9DA16F973E}" type="pres">
      <dgm:prSet presAssocID="{D133FEE0-D243-4989-B6AE-C04E152B0BA0}" presName="textRect" presStyleLbl="revTx" presStyleIdx="2" presStyleCnt="4">
        <dgm:presLayoutVars>
          <dgm:chMax val="1"/>
          <dgm:chPref val="1"/>
        </dgm:presLayoutVars>
      </dgm:prSet>
      <dgm:spPr/>
    </dgm:pt>
    <dgm:pt modelId="{BF0FD537-BC79-4303-A372-DD20BA8116DC}" type="pres">
      <dgm:prSet presAssocID="{F87F76B5-021A-414B-B7E2-97C97ABE7AEF}" presName="sibTrans" presStyleCnt="0"/>
      <dgm:spPr/>
    </dgm:pt>
    <dgm:pt modelId="{29E45D0A-1789-43B0-A8BB-DDD87862D341}" type="pres">
      <dgm:prSet presAssocID="{79538D3E-1C0C-4A2C-AD29-06F11E1BDEA5}" presName="compNode" presStyleCnt="0"/>
      <dgm:spPr/>
    </dgm:pt>
    <dgm:pt modelId="{2BF33C6E-0E25-497E-929A-A20BB5832935}" type="pres">
      <dgm:prSet presAssocID="{79538D3E-1C0C-4A2C-AD29-06F11E1BDEA5}" presName="iconBgRect" presStyleLbl="bgShp" presStyleIdx="3" presStyleCnt="4"/>
      <dgm:spPr/>
    </dgm:pt>
    <dgm:pt modelId="{B985C531-CF98-4EDF-A185-A4C30638EB31}" type="pres">
      <dgm:prSet presAssocID="{79538D3E-1C0C-4A2C-AD29-06F11E1BDEA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rama"/>
        </a:ext>
      </dgm:extLst>
    </dgm:pt>
    <dgm:pt modelId="{C581074C-30D3-42C1-B3E9-43B6F4879C13}" type="pres">
      <dgm:prSet presAssocID="{79538D3E-1C0C-4A2C-AD29-06F11E1BDEA5}" presName="spaceRect" presStyleCnt="0"/>
      <dgm:spPr/>
    </dgm:pt>
    <dgm:pt modelId="{73D8409E-FD56-400B-9885-8D9D369B3E45}" type="pres">
      <dgm:prSet presAssocID="{79538D3E-1C0C-4A2C-AD29-06F11E1BDEA5}" presName="textRect" presStyleLbl="revTx" presStyleIdx="3" presStyleCnt="4">
        <dgm:presLayoutVars>
          <dgm:chMax val="1"/>
          <dgm:chPref val="1"/>
        </dgm:presLayoutVars>
      </dgm:prSet>
      <dgm:spPr/>
    </dgm:pt>
  </dgm:ptLst>
  <dgm:cxnLst>
    <dgm:cxn modelId="{FF29380A-1CDC-49E1-86FB-722553A0E720}" type="presOf" srcId="{CFB0E6EA-119C-448B-9069-D9CE2393083D}" destId="{3430EEDF-94D1-47F5-AE6A-806007D48929}" srcOrd="0" destOrd="0" presId="urn:microsoft.com/office/officeart/2018/5/layout/IconCircleLabelList"/>
    <dgm:cxn modelId="{B818B90A-2549-4F41-876C-3E9472D66F68}" srcId="{233CA8EE-379B-418E-B982-F7535B0F0E77}" destId="{79538D3E-1C0C-4A2C-AD29-06F11E1BDEA5}" srcOrd="3" destOrd="0" parTransId="{A81DBDF1-8A56-4059-BC07-B1422A72F05C}" sibTransId="{E7290FC2-2B11-4A75-A6F9-0E0DB2B1647E}"/>
    <dgm:cxn modelId="{BD93398C-FD4B-439C-986F-3C38A8D9C5CB}" type="presOf" srcId="{79538D3E-1C0C-4A2C-AD29-06F11E1BDEA5}" destId="{73D8409E-FD56-400B-9885-8D9D369B3E45}" srcOrd="0" destOrd="0" presId="urn:microsoft.com/office/officeart/2018/5/layout/IconCircleLabelList"/>
    <dgm:cxn modelId="{5DBD3C95-2315-4958-8E5E-FC01D7D33F20}" type="presOf" srcId="{59046AA6-A6AC-4262-8576-777156072202}" destId="{CC96CB42-BBA7-4755-9E8B-190E6895B843}" srcOrd="0" destOrd="0" presId="urn:microsoft.com/office/officeart/2018/5/layout/IconCircleLabelList"/>
    <dgm:cxn modelId="{3AEF719D-6843-434E-AA3E-3DBB87437551}" type="presOf" srcId="{233CA8EE-379B-418E-B982-F7535B0F0E77}" destId="{CAF8F479-D8D6-444B-B106-12C7AECD009C}" srcOrd="0" destOrd="0" presId="urn:microsoft.com/office/officeart/2018/5/layout/IconCircleLabelList"/>
    <dgm:cxn modelId="{D0A81DA5-7D6A-48A8-B60F-D0A07E17BE60}" srcId="{233CA8EE-379B-418E-B982-F7535B0F0E77}" destId="{CFB0E6EA-119C-448B-9069-D9CE2393083D}" srcOrd="1" destOrd="0" parTransId="{0EFF188B-17CD-4AD1-B298-4F5B56BECD3A}" sibTransId="{4ACDB9BD-4B52-4DAB-95E4-C1A65D45C401}"/>
    <dgm:cxn modelId="{34FE1DA5-384D-479F-9999-95262830F551}" srcId="{233CA8EE-379B-418E-B982-F7535B0F0E77}" destId="{D133FEE0-D243-4989-B6AE-C04E152B0BA0}" srcOrd="2" destOrd="0" parTransId="{C49AA5C1-DFEC-4788-A850-DB1E95E0C5A7}" sibTransId="{F87F76B5-021A-414B-B7E2-97C97ABE7AEF}"/>
    <dgm:cxn modelId="{BD45ADAC-7E41-4F0A-A1F9-7A9D0AD81B4C}" srcId="{233CA8EE-379B-418E-B982-F7535B0F0E77}" destId="{59046AA6-A6AC-4262-8576-777156072202}" srcOrd="0" destOrd="0" parTransId="{3601B616-DCE3-474E-9A03-88FBB799F886}" sibTransId="{5A8C8A87-9044-4F57-8F46-275B7FCAE7A4}"/>
    <dgm:cxn modelId="{E16882D3-A8E0-40BA-8D89-59D0541F5F83}" type="presOf" srcId="{D133FEE0-D243-4989-B6AE-C04E152B0BA0}" destId="{3446B53F-190E-45E5-83E9-7E9DA16F973E}" srcOrd="0" destOrd="0" presId="urn:microsoft.com/office/officeart/2018/5/layout/IconCircleLabelList"/>
    <dgm:cxn modelId="{B10D2A3E-7495-4DF1-BB29-0271A27AECBE}" type="presParOf" srcId="{CAF8F479-D8D6-444B-B106-12C7AECD009C}" destId="{25BEA8A1-5BF0-4476-B473-155E85EF3B88}" srcOrd="0" destOrd="0" presId="urn:microsoft.com/office/officeart/2018/5/layout/IconCircleLabelList"/>
    <dgm:cxn modelId="{DE0F390D-6400-43CD-9ABE-4449DFCC8143}" type="presParOf" srcId="{25BEA8A1-5BF0-4476-B473-155E85EF3B88}" destId="{5F16C773-60DA-4F96-8B0E-49CBA3CC8833}" srcOrd="0" destOrd="0" presId="urn:microsoft.com/office/officeart/2018/5/layout/IconCircleLabelList"/>
    <dgm:cxn modelId="{333F8426-C6F1-4B3B-8EC2-9F54797F1BA5}" type="presParOf" srcId="{25BEA8A1-5BF0-4476-B473-155E85EF3B88}" destId="{C90CE817-78BE-410D-B04E-722A87A3A142}" srcOrd="1" destOrd="0" presId="urn:microsoft.com/office/officeart/2018/5/layout/IconCircleLabelList"/>
    <dgm:cxn modelId="{DDB84EE4-19F9-40AA-A78A-E5597B485AD4}" type="presParOf" srcId="{25BEA8A1-5BF0-4476-B473-155E85EF3B88}" destId="{1DCC06E9-26C7-490B-A782-6DF95D696CBA}" srcOrd="2" destOrd="0" presId="urn:microsoft.com/office/officeart/2018/5/layout/IconCircleLabelList"/>
    <dgm:cxn modelId="{38BF01BD-52A4-4E5A-BCD4-68A407DE3ACD}" type="presParOf" srcId="{25BEA8A1-5BF0-4476-B473-155E85EF3B88}" destId="{CC96CB42-BBA7-4755-9E8B-190E6895B843}" srcOrd="3" destOrd="0" presId="urn:microsoft.com/office/officeart/2018/5/layout/IconCircleLabelList"/>
    <dgm:cxn modelId="{96E9E080-2BE1-469C-83BD-761AF4F37CFF}" type="presParOf" srcId="{CAF8F479-D8D6-444B-B106-12C7AECD009C}" destId="{159E5B68-C976-49DA-88CF-292C188B2361}" srcOrd="1" destOrd="0" presId="urn:microsoft.com/office/officeart/2018/5/layout/IconCircleLabelList"/>
    <dgm:cxn modelId="{F4DFA06B-18C3-4390-902F-9560BF2E77B0}" type="presParOf" srcId="{CAF8F479-D8D6-444B-B106-12C7AECD009C}" destId="{333E6B7B-ECC9-43AC-8761-12AD9B788E01}" srcOrd="2" destOrd="0" presId="urn:microsoft.com/office/officeart/2018/5/layout/IconCircleLabelList"/>
    <dgm:cxn modelId="{F22581D1-9E08-444A-AB7C-5F64F825975E}" type="presParOf" srcId="{333E6B7B-ECC9-43AC-8761-12AD9B788E01}" destId="{83D36278-EA65-4D60-8DF3-8791BEDB04AB}" srcOrd="0" destOrd="0" presId="urn:microsoft.com/office/officeart/2018/5/layout/IconCircleLabelList"/>
    <dgm:cxn modelId="{4944B7B2-2D75-4EE0-8CDF-84EC1261EB52}" type="presParOf" srcId="{333E6B7B-ECC9-43AC-8761-12AD9B788E01}" destId="{4CD6BAE7-E37E-4E86-9482-A913D5521C40}" srcOrd="1" destOrd="0" presId="urn:microsoft.com/office/officeart/2018/5/layout/IconCircleLabelList"/>
    <dgm:cxn modelId="{6C1331CA-9190-405F-BB6C-B6DAEE0BB8FE}" type="presParOf" srcId="{333E6B7B-ECC9-43AC-8761-12AD9B788E01}" destId="{F96E9F4A-D30E-4340-9448-DA7946B97D1A}" srcOrd="2" destOrd="0" presId="urn:microsoft.com/office/officeart/2018/5/layout/IconCircleLabelList"/>
    <dgm:cxn modelId="{B9B8824B-40B3-4B2F-ADDA-FECBC7E77655}" type="presParOf" srcId="{333E6B7B-ECC9-43AC-8761-12AD9B788E01}" destId="{3430EEDF-94D1-47F5-AE6A-806007D48929}" srcOrd="3" destOrd="0" presId="urn:microsoft.com/office/officeart/2018/5/layout/IconCircleLabelList"/>
    <dgm:cxn modelId="{7D5C3BB1-9F9F-4930-A2E1-BE5D80AB5CFF}" type="presParOf" srcId="{CAF8F479-D8D6-444B-B106-12C7AECD009C}" destId="{0DC1A6A6-F46D-4467-9847-6008B980DD70}" srcOrd="3" destOrd="0" presId="urn:microsoft.com/office/officeart/2018/5/layout/IconCircleLabelList"/>
    <dgm:cxn modelId="{4EC14A82-8A68-4BDE-AA5E-8F1B708D946C}" type="presParOf" srcId="{CAF8F479-D8D6-444B-B106-12C7AECD009C}" destId="{0B4E8C7B-D6C2-40D4-8FE6-34E6C1EFD828}" srcOrd="4" destOrd="0" presId="urn:microsoft.com/office/officeart/2018/5/layout/IconCircleLabelList"/>
    <dgm:cxn modelId="{A589E415-68ED-426E-BE83-A9A755ED30A1}" type="presParOf" srcId="{0B4E8C7B-D6C2-40D4-8FE6-34E6C1EFD828}" destId="{F160A267-7EE1-4432-A5B2-BFE04E7E87A5}" srcOrd="0" destOrd="0" presId="urn:microsoft.com/office/officeart/2018/5/layout/IconCircleLabelList"/>
    <dgm:cxn modelId="{F6F86083-2F0C-4DBD-86ED-B3DC61914147}" type="presParOf" srcId="{0B4E8C7B-D6C2-40D4-8FE6-34E6C1EFD828}" destId="{7AF9A724-B1C8-433A-B527-B9EF7652109D}" srcOrd="1" destOrd="0" presId="urn:microsoft.com/office/officeart/2018/5/layout/IconCircleLabelList"/>
    <dgm:cxn modelId="{2695064C-35FD-4331-870B-F539284B0E0B}" type="presParOf" srcId="{0B4E8C7B-D6C2-40D4-8FE6-34E6C1EFD828}" destId="{BD33B549-CD4B-4334-A1A3-5AEAECAC973B}" srcOrd="2" destOrd="0" presId="urn:microsoft.com/office/officeart/2018/5/layout/IconCircleLabelList"/>
    <dgm:cxn modelId="{265A0D91-5D43-4558-981A-1B926916C86D}" type="presParOf" srcId="{0B4E8C7B-D6C2-40D4-8FE6-34E6C1EFD828}" destId="{3446B53F-190E-45E5-83E9-7E9DA16F973E}" srcOrd="3" destOrd="0" presId="urn:microsoft.com/office/officeart/2018/5/layout/IconCircleLabelList"/>
    <dgm:cxn modelId="{F6AACD7D-F1BC-447E-BDF2-A370AFE0BEA4}" type="presParOf" srcId="{CAF8F479-D8D6-444B-B106-12C7AECD009C}" destId="{BF0FD537-BC79-4303-A372-DD20BA8116DC}" srcOrd="5" destOrd="0" presId="urn:microsoft.com/office/officeart/2018/5/layout/IconCircleLabelList"/>
    <dgm:cxn modelId="{7F005CD9-1468-48FC-84F2-13262F659BA5}" type="presParOf" srcId="{CAF8F479-D8D6-444B-B106-12C7AECD009C}" destId="{29E45D0A-1789-43B0-A8BB-DDD87862D341}" srcOrd="6" destOrd="0" presId="urn:microsoft.com/office/officeart/2018/5/layout/IconCircleLabelList"/>
    <dgm:cxn modelId="{5DF595C8-3E7A-47D2-B1D2-0972B04730B4}" type="presParOf" srcId="{29E45D0A-1789-43B0-A8BB-DDD87862D341}" destId="{2BF33C6E-0E25-497E-929A-A20BB5832935}" srcOrd="0" destOrd="0" presId="urn:microsoft.com/office/officeart/2018/5/layout/IconCircleLabelList"/>
    <dgm:cxn modelId="{EA09FCE5-61CB-44EF-B3F0-16B74685DACF}" type="presParOf" srcId="{29E45D0A-1789-43B0-A8BB-DDD87862D341}" destId="{B985C531-CF98-4EDF-A185-A4C30638EB31}" srcOrd="1" destOrd="0" presId="urn:microsoft.com/office/officeart/2018/5/layout/IconCircleLabelList"/>
    <dgm:cxn modelId="{628CED74-9B7C-4742-8D59-48F49F3A1206}" type="presParOf" srcId="{29E45D0A-1789-43B0-A8BB-DDD87862D341}" destId="{C581074C-30D3-42C1-B3E9-43B6F4879C13}" srcOrd="2" destOrd="0" presId="urn:microsoft.com/office/officeart/2018/5/layout/IconCircleLabelList"/>
    <dgm:cxn modelId="{A5C6695D-E1E8-4B40-A416-4C6DB83E7C15}" type="presParOf" srcId="{29E45D0A-1789-43B0-A8BB-DDD87862D341}" destId="{73D8409E-FD56-400B-9885-8D9D369B3E4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4AA625-7D60-4263-817F-2E9CB20C8E30}"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8CD62681-C42C-4CE5-AB52-02DAADCC7F01}">
      <dgm:prSet/>
      <dgm:spPr/>
      <dgm:t>
        <a:bodyPr/>
        <a:lstStyle/>
        <a:p>
          <a:r>
            <a:rPr lang="en-US"/>
            <a:t>Compelling Direction </a:t>
          </a:r>
        </a:p>
      </dgm:t>
    </dgm:pt>
    <dgm:pt modelId="{3B93039C-F059-47BB-8AE6-F571E36269BB}" type="parTrans" cxnId="{1B0F4A09-1D97-43D5-9A96-C92CB9F5D69F}">
      <dgm:prSet/>
      <dgm:spPr/>
      <dgm:t>
        <a:bodyPr/>
        <a:lstStyle/>
        <a:p>
          <a:endParaRPr lang="en-US"/>
        </a:p>
      </dgm:t>
    </dgm:pt>
    <dgm:pt modelId="{E18F7C3A-480A-4286-B80F-49F98D498A2D}" type="sibTrans" cxnId="{1B0F4A09-1D97-43D5-9A96-C92CB9F5D69F}">
      <dgm:prSet/>
      <dgm:spPr/>
      <dgm:t>
        <a:bodyPr/>
        <a:lstStyle/>
        <a:p>
          <a:endParaRPr lang="en-US"/>
        </a:p>
      </dgm:t>
    </dgm:pt>
    <dgm:pt modelId="{B3119074-67A2-4591-88A5-E65D94D3C969}">
      <dgm:prSet/>
      <dgm:spPr/>
      <dgm:t>
        <a:bodyPr/>
        <a:lstStyle/>
        <a:p>
          <a:r>
            <a:rPr lang="en-US"/>
            <a:t>Strong Structure </a:t>
          </a:r>
        </a:p>
      </dgm:t>
    </dgm:pt>
    <dgm:pt modelId="{C4F988BF-0CB6-49E6-9EF4-8590285F053F}" type="parTrans" cxnId="{72C9F822-AA3C-4F23-8943-43B653AAD591}">
      <dgm:prSet/>
      <dgm:spPr/>
      <dgm:t>
        <a:bodyPr/>
        <a:lstStyle/>
        <a:p>
          <a:endParaRPr lang="en-US"/>
        </a:p>
      </dgm:t>
    </dgm:pt>
    <dgm:pt modelId="{79A245CE-4131-4630-84D7-ED63F07DA3F7}" type="sibTrans" cxnId="{72C9F822-AA3C-4F23-8943-43B653AAD591}">
      <dgm:prSet/>
      <dgm:spPr/>
      <dgm:t>
        <a:bodyPr/>
        <a:lstStyle/>
        <a:p>
          <a:endParaRPr lang="en-US"/>
        </a:p>
      </dgm:t>
    </dgm:pt>
    <dgm:pt modelId="{FEA07181-4805-4F19-A85E-D69340261F6D}">
      <dgm:prSet/>
      <dgm:spPr/>
      <dgm:t>
        <a:bodyPr/>
        <a:lstStyle/>
        <a:p>
          <a:r>
            <a:rPr lang="en-US"/>
            <a:t>Supportive Context </a:t>
          </a:r>
        </a:p>
      </dgm:t>
    </dgm:pt>
    <dgm:pt modelId="{82E551B5-BA1E-495C-955F-138889C19EA9}" type="parTrans" cxnId="{8EC2852E-4422-4BEA-B6AC-743D396021D4}">
      <dgm:prSet/>
      <dgm:spPr/>
      <dgm:t>
        <a:bodyPr/>
        <a:lstStyle/>
        <a:p>
          <a:endParaRPr lang="en-US"/>
        </a:p>
      </dgm:t>
    </dgm:pt>
    <dgm:pt modelId="{FD724323-6B76-4AF5-B340-EC8FDC67D7F6}" type="sibTrans" cxnId="{8EC2852E-4422-4BEA-B6AC-743D396021D4}">
      <dgm:prSet/>
      <dgm:spPr/>
      <dgm:t>
        <a:bodyPr/>
        <a:lstStyle/>
        <a:p>
          <a:endParaRPr lang="en-US"/>
        </a:p>
      </dgm:t>
    </dgm:pt>
    <dgm:pt modelId="{057D1C00-CD3C-4871-B6B5-A4A5008AB135}">
      <dgm:prSet/>
      <dgm:spPr/>
      <dgm:t>
        <a:bodyPr/>
        <a:lstStyle/>
        <a:p>
          <a:r>
            <a:rPr lang="en-US" dirty="0"/>
            <a:t>Shared Mindset </a:t>
          </a:r>
        </a:p>
      </dgm:t>
    </dgm:pt>
    <dgm:pt modelId="{D9406D36-27C1-4404-9C04-4A389829B1BA}" type="parTrans" cxnId="{F563D352-76F2-44E4-9D9C-259270A68D76}">
      <dgm:prSet/>
      <dgm:spPr/>
      <dgm:t>
        <a:bodyPr/>
        <a:lstStyle/>
        <a:p>
          <a:endParaRPr lang="en-US"/>
        </a:p>
      </dgm:t>
    </dgm:pt>
    <dgm:pt modelId="{2E2DF4C4-86B6-43C0-9AD1-B5E37E9D17C6}" type="sibTrans" cxnId="{F563D352-76F2-44E4-9D9C-259270A68D76}">
      <dgm:prSet/>
      <dgm:spPr/>
      <dgm:t>
        <a:bodyPr/>
        <a:lstStyle/>
        <a:p>
          <a:endParaRPr lang="en-US"/>
        </a:p>
      </dgm:t>
    </dgm:pt>
    <dgm:pt modelId="{F8CD9832-E45D-AF41-9E9D-FF2A906BED81}" type="pres">
      <dgm:prSet presAssocID="{F24AA625-7D60-4263-817F-2E9CB20C8E30}" presName="hierChild1" presStyleCnt="0">
        <dgm:presLayoutVars>
          <dgm:chPref val="1"/>
          <dgm:dir/>
          <dgm:animOne val="branch"/>
          <dgm:animLvl val="lvl"/>
          <dgm:resizeHandles/>
        </dgm:presLayoutVars>
      </dgm:prSet>
      <dgm:spPr/>
    </dgm:pt>
    <dgm:pt modelId="{E7677575-5AD5-B64B-B304-154F9AA3CE6C}" type="pres">
      <dgm:prSet presAssocID="{8CD62681-C42C-4CE5-AB52-02DAADCC7F01}" presName="hierRoot1" presStyleCnt="0"/>
      <dgm:spPr/>
    </dgm:pt>
    <dgm:pt modelId="{92062FDC-6376-0941-A90E-E7A349A384BA}" type="pres">
      <dgm:prSet presAssocID="{8CD62681-C42C-4CE5-AB52-02DAADCC7F01}" presName="composite" presStyleCnt="0"/>
      <dgm:spPr/>
    </dgm:pt>
    <dgm:pt modelId="{0AB26BB0-FD2D-EF4D-9FC3-28B8EB1B1157}" type="pres">
      <dgm:prSet presAssocID="{8CD62681-C42C-4CE5-AB52-02DAADCC7F01}" presName="background" presStyleLbl="node0" presStyleIdx="0" presStyleCnt="4"/>
      <dgm:spPr/>
    </dgm:pt>
    <dgm:pt modelId="{997724A1-084B-CE4B-9189-829936108A0C}" type="pres">
      <dgm:prSet presAssocID="{8CD62681-C42C-4CE5-AB52-02DAADCC7F01}" presName="text" presStyleLbl="fgAcc0" presStyleIdx="0" presStyleCnt="4">
        <dgm:presLayoutVars>
          <dgm:chPref val="3"/>
        </dgm:presLayoutVars>
      </dgm:prSet>
      <dgm:spPr/>
    </dgm:pt>
    <dgm:pt modelId="{609536A1-BF5E-C046-91CF-B24A0B362F59}" type="pres">
      <dgm:prSet presAssocID="{8CD62681-C42C-4CE5-AB52-02DAADCC7F01}" presName="hierChild2" presStyleCnt="0"/>
      <dgm:spPr/>
    </dgm:pt>
    <dgm:pt modelId="{A77D3162-DAE9-9F4B-AD15-C8EBD3AB8C0E}" type="pres">
      <dgm:prSet presAssocID="{B3119074-67A2-4591-88A5-E65D94D3C969}" presName="hierRoot1" presStyleCnt="0"/>
      <dgm:spPr/>
    </dgm:pt>
    <dgm:pt modelId="{99AB4C93-6A0F-2448-BBC1-DF3D048CAA2C}" type="pres">
      <dgm:prSet presAssocID="{B3119074-67A2-4591-88A5-E65D94D3C969}" presName="composite" presStyleCnt="0"/>
      <dgm:spPr/>
    </dgm:pt>
    <dgm:pt modelId="{21A16686-1C16-414E-B16C-70B4C2B379FA}" type="pres">
      <dgm:prSet presAssocID="{B3119074-67A2-4591-88A5-E65D94D3C969}" presName="background" presStyleLbl="node0" presStyleIdx="1" presStyleCnt="4"/>
      <dgm:spPr/>
    </dgm:pt>
    <dgm:pt modelId="{626632F3-C502-9D4E-96AC-9B4591C9C301}" type="pres">
      <dgm:prSet presAssocID="{B3119074-67A2-4591-88A5-E65D94D3C969}" presName="text" presStyleLbl="fgAcc0" presStyleIdx="1" presStyleCnt="4">
        <dgm:presLayoutVars>
          <dgm:chPref val="3"/>
        </dgm:presLayoutVars>
      </dgm:prSet>
      <dgm:spPr/>
    </dgm:pt>
    <dgm:pt modelId="{07C9AD5D-4951-1E46-AFB6-A4603FF7DF3B}" type="pres">
      <dgm:prSet presAssocID="{B3119074-67A2-4591-88A5-E65D94D3C969}" presName="hierChild2" presStyleCnt="0"/>
      <dgm:spPr/>
    </dgm:pt>
    <dgm:pt modelId="{187E76BF-120C-3343-85FF-85BEBE6E0533}" type="pres">
      <dgm:prSet presAssocID="{FEA07181-4805-4F19-A85E-D69340261F6D}" presName="hierRoot1" presStyleCnt="0"/>
      <dgm:spPr/>
    </dgm:pt>
    <dgm:pt modelId="{B9FDFC71-9B64-8643-B28D-459C27BBC316}" type="pres">
      <dgm:prSet presAssocID="{FEA07181-4805-4F19-A85E-D69340261F6D}" presName="composite" presStyleCnt="0"/>
      <dgm:spPr/>
    </dgm:pt>
    <dgm:pt modelId="{8690A1DD-F545-8D4C-A4E7-D8D22DF9D2D4}" type="pres">
      <dgm:prSet presAssocID="{FEA07181-4805-4F19-A85E-D69340261F6D}" presName="background" presStyleLbl="node0" presStyleIdx="2" presStyleCnt="4"/>
      <dgm:spPr/>
    </dgm:pt>
    <dgm:pt modelId="{389F853A-DFBE-854A-954D-1768BAD371CB}" type="pres">
      <dgm:prSet presAssocID="{FEA07181-4805-4F19-A85E-D69340261F6D}" presName="text" presStyleLbl="fgAcc0" presStyleIdx="2" presStyleCnt="4">
        <dgm:presLayoutVars>
          <dgm:chPref val="3"/>
        </dgm:presLayoutVars>
      </dgm:prSet>
      <dgm:spPr/>
    </dgm:pt>
    <dgm:pt modelId="{236E0624-6977-A344-BD7C-088A74C3DA4B}" type="pres">
      <dgm:prSet presAssocID="{FEA07181-4805-4F19-A85E-D69340261F6D}" presName="hierChild2" presStyleCnt="0"/>
      <dgm:spPr/>
    </dgm:pt>
    <dgm:pt modelId="{EAD6462C-990D-E34E-8BFF-05F84A7809A9}" type="pres">
      <dgm:prSet presAssocID="{057D1C00-CD3C-4871-B6B5-A4A5008AB135}" presName="hierRoot1" presStyleCnt="0"/>
      <dgm:spPr/>
    </dgm:pt>
    <dgm:pt modelId="{33C4F2C2-89BC-0B46-8BB0-09887BA1BF5C}" type="pres">
      <dgm:prSet presAssocID="{057D1C00-CD3C-4871-B6B5-A4A5008AB135}" presName="composite" presStyleCnt="0"/>
      <dgm:spPr/>
    </dgm:pt>
    <dgm:pt modelId="{25870BC4-69E3-5746-9783-B2A3AF9E42A3}" type="pres">
      <dgm:prSet presAssocID="{057D1C00-CD3C-4871-B6B5-A4A5008AB135}" presName="background" presStyleLbl="node0" presStyleIdx="3" presStyleCnt="4"/>
      <dgm:spPr/>
    </dgm:pt>
    <dgm:pt modelId="{CFEE73BC-DA83-CF45-B783-51F0DA9D9EA5}" type="pres">
      <dgm:prSet presAssocID="{057D1C00-CD3C-4871-B6B5-A4A5008AB135}" presName="text" presStyleLbl="fgAcc0" presStyleIdx="3" presStyleCnt="4">
        <dgm:presLayoutVars>
          <dgm:chPref val="3"/>
        </dgm:presLayoutVars>
      </dgm:prSet>
      <dgm:spPr/>
    </dgm:pt>
    <dgm:pt modelId="{6A222DD3-EEB5-8548-AC3F-9D1E6BFCA461}" type="pres">
      <dgm:prSet presAssocID="{057D1C00-CD3C-4871-B6B5-A4A5008AB135}" presName="hierChild2" presStyleCnt="0"/>
      <dgm:spPr/>
    </dgm:pt>
  </dgm:ptLst>
  <dgm:cxnLst>
    <dgm:cxn modelId="{1B0F4A09-1D97-43D5-9A96-C92CB9F5D69F}" srcId="{F24AA625-7D60-4263-817F-2E9CB20C8E30}" destId="{8CD62681-C42C-4CE5-AB52-02DAADCC7F01}" srcOrd="0" destOrd="0" parTransId="{3B93039C-F059-47BB-8AE6-F571E36269BB}" sibTransId="{E18F7C3A-480A-4286-B80F-49F98D498A2D}"/>
    <dgm:cxn modelId="{72C9F822-AA3C-4F23-8943-43B653AAD591}" srcId="{F24AA625-7D60-4263-817F-2E9CB20C8E30}" destId="{B3119074-67A2-4591-88A5-E65D94D3C969}" srcOrd="1" destOrd="0" parTransId="{C4F988BF-0CB6-49E6-9EF4-8590285F053F}" sibTransId="{79A245CE-4131-4630-84D7-ED63F07DA3F7}"/>
    <dgm:cxn modelId="{8EC2852E-4422-4BEA-B6AC-743D396021D4}" srcId="{F24AA625-7D60-4263-817F-2E9CB20C8E30}" destId="{FEA07181-4805-4F19-A85E-D69340261F6D}" srcOrd="2" destOrd="0" parTransId="{82E551B5-BA1E-495C-955F-138889C19EA9}" sibTransId="{FD724323-6B76-4AF5-B340-EC8FDC67D7F6}"/>
    <dgm:cxn modelId="{F563D352-76F2-44E4-9D9C-259270A68D76}" srcId="{F24AA625-7D60-4263-817F-2E9CB20C8E30}" destId="{057D1C00-CD3C-4871-B6B5-A4A5008AB135}" srcOrd="3" destOrd="0" parTransId="{D9406D36-27C1-4404-9C04-4A389829B1BA}" sibTransId="{2E2DF4C4-86B6-43C0-9AD1-B5E37E9D17C6}"/>
    <dgm:cxn modelId="{BFE41C58-A4CE-384D-97BB-A3570A7F5C7C}" type="presOf" srcId="{057D1C00-CD3C-4871-B6B5-A4A5008AB135}" destId="{CFEE73BC-DA83-CF45-B783-51F0DA9D9EA5}" srcOrd="0" destOrd="0" presId="urn:microsoft.com/office/officeart/2005/8/layout/hierarchy1"/>
    <dgm:cxn modelId="{02BAA163-A254-BE46-9B4F-F862965D2C42}" type="presOf" srcId="{F24AA625-7D60-4263-817F-2E9CB20C8E30}" destId="{F8CD9832-E45D-AF41-9E9D-FF2A906BED81}" srcOrd="0" destOrd="0" presId="urn:microsoft.com/office/officeart/2005/8/layout/hierarchy1"/>
    <dgm:cxn modelId="{60E91E9D-3574-DB44-89CB-8A9308A8E57B}" type="presOf" srcId="{FEA07181-4805-4F19-A85E-D69340261F6D}" destId="{389F853A-DFBE-854A-954D-1768BAD371CB}" srcOrd="0" destOrd="0" presId="urn:microsoft.com/office/officeart/2005/8/layout/hierarchy1"/>
    <dgm:cxn modelId="{D97162AA-B0DC-DA4E-ABE6-137B4ED7F2F2}" type="presOf" srcId="{8CD62681-C42C-4CE5-AB52-02DAADCC7F01}" destId="{997724A1-084B-CE4B-9189-829936108A0C}" srcOrd="0" destOrd="0" presId="urn:microsoft.com/office/officeart/2005/8/layout/hierarchy1"/>
    <dgm:cxn modelId="{7314BED4-8228-5F4C-9099-D58ED9E144F3}" type="presOf" srcId="{B3119074-67A2-4591-88A5-E65D94D3C969}" destId="{626632F3-C502-9D4E-96AC-9B4591C9C301}" srcOrd="0" destOrd="0" presId="urn:microsoft.com/office/officeart/2005/8/layout/hierarchy1"/>
    <dgm:cxn modelId="{203AD936-2BBA-9841-BC36-E4C86601B290}" type="presParOf" srcId="{F8CD9832-E45D-AF41-9E9D-FF2A906BED81}" destId="{E7677575-5AD5-B64B-B304-154F9AA3CE6C}" srcOrd="0" destOrd="0" presId="urn:microsoft.com/office/officeart/2005/8/layout/hierarchy1"/>
    <dgm:cxn modelId="{97FAA5FF-65DC-AF49-B444-C6107CFA969D}" type="presParOf" srcId="{E7677575-5AD5-B64B-B304-154F9AA3CE6C}" destId="{92062FDC-6376-0941-A90E-E7A349A384BA}" srcOrd="0" destOrd="0" presId="urn:microsoft.com/office/officeart/2005/8/layout/hierarchy1"/>
    <dgm:cxn modelId="{1BF765A6-DF41-1B4E-9E54-4DC3591B524C}" type="presParOf" srcId="{92062FDC-6376-0941-A90E-E7A349A384BA}" destId="{0AB26BB0-FD2D-EF4D-9FC3-28B8EB1B1157}" srcOrd="0" destOrd="0" presId="urn:microsoft.com/office/officeart/2005/8/layout/hierarchy1"/>
    <dgm:cxn modelId="{E85D2497-F043-B442-80B3-D55DE303EDB9}" type="presParOf" srcId="{92062FDC-6376-0941-A90E-E7A349A384BA}" destId="{997724A1-084B-CE4B-9189-829936108A0C}" srcOrd="1" destOrd="0" presId="urn:microsoft.com/office/officeart/2005/8/layout/hierarchy1"/>
    <dgm:cxn modelId="{C8D38A7D-3AB3-1548-882E-71E31539B672}" type="presParOf" srcId="{E7677575-5AD5-B64B-B304-154F9AA3CE6C}" destId="{609536A1-BF5E-C046-91CF-B24A0B362F59}" srcOrd="1" destOrd="0" presId="urn:microsoft.com/office/officeart/2005/8/layout/hierarchy1"/>
    <dgm:cxn modelId="{0A0C62A2-279E-B945-869C-D4B8668AFF67}" type="presParOf" srcId="{F8CD9832-E45D-AF41-9E9D-FF2A906BED81}" destId="{A77D3162-DAE9-9F4B-AD15-C8EBD3AB8C0E}" srcOrd="1" destOrd="0" presId="urn:microsoft.com/office/officeart/2005/8/layout/hierarchy1"/>
    <dgm:cxn modelId="{5453458F-3487-FE4D-9468-7542EF659EE3}" type="presParOf" srcId="{A77D3162-DAE9-9F4B-AD15-C8EBD3AB8C0E}" destId="{99AB4C93-6A0F-2448-BBC1-DF3D048CAA2C}" srcOrd="0" destOrd="0" presId="urn:microsoft.com/office/officeart/2005/8/layout/hierarchy1"/>
    <dgm:cxn modelId="{D2273325-E5FB-034F-868F-1AC44FBB01C5}" type="presParOf" srcId="{99AB4C93-6A0F-2448-BBC1-DF3D048CAA2C}" destId="{21A16686-1C16-414E-B16C-70B4C2B379FA}" srcOrd="0" destOrd="0" presId="urn:microsoft.com/office/officeart/2005/8/layout/hierarchy1"/>
    <dgm:cxn modelId="{9A64925C-2E2B-FF49-A73E-D2D47DABECC9}" type="presParOf" srcId="{99AB4C93-6A0F-2448-BBC1-DF3D048CAA2C}" destId="{626632F3-C502-9D4E-96AC-9B4591C9C301}" srcOrd="1" destOrd="0" presId="urn:microsoft.com/office/officeart/2005/8/layout/hierarchy1"/>
    <dgm:cxn modelId="{7307895C-406A-E747-B99E-029D1C5DF11B}" type="presParOf" srcId="{A77D3162-DAE9-9F4B-AD15-C8EBD3AB8C0E}" destId="{07C9AD5D-4951-1E46-AFB6-A4603FF7DF3B}" srcOrd="1" destOrd="0" presId="urn:microsoft.com/office/officeart/2005/8/layout/hierarchy1"/>
    <dgm:cxn modelId="{85351136-92CA-5946-94D2-8B83662C2B77}" type="presParOf" srcId="{F8CD9832-E45D-AF41-9E9D-FF2A906BED81}" destId="{187E76BF-120C-3343-85FF-85BEBE6E0533}" srcOrd="2" destOrd="0" presId="urn:microsoft.com/office/officeart/2005/8/layout/hierarchy1"/>
    <dgm:cxn modelId="{3B144665-1379-5A40-A5AE-F4C84197900E}" type="presParOf" srcId="{187E76BF-120C-3343-85FF-85BEBE6E0533}" destId="{B9FDFC71-9B64-8643-B28D-459C27BBC316}" srcOrd="0" destOrd="0" presId="urn:microsoft.com/office/officeart/2005/8/layout/hierarchy1"/>
    <dgm:cxn modelId="{623B7636-DD79-1241-A727-BF79A34FBB8D}" type="presParOf" srcId="{B9FDFC71-9B64-8643-B28D-459C27BBC316}" destId="{8690A1DD-F545-8D4C-A4E7-D8D22DF9D2D4}" srcOrd="0" destOrd="0" presId="urn:microsoft.com/office/officeart/2005/8/layout/hierarchy1"/>
    <dgm:cxn modelId="{07DE432D-8E63-EE45-9E92-71E4C1D38EDA}" type="presParOf" srcId="{B9FDFC71-9B64-8643-B28D-459C27BBC316}" destId="{389F853A-DFBE-854A-954D-1768BAD371CB}" srcOrd="1" destOrd="0" presId="urn:microsoft.com/office/officeart/2005/8/layout/hierarchy1"/>
    <dgm:cxn modelId="{54EDA694-0D0F-4149-8DC1-4BF4ACF80B84}" type="presParOf" srcId="{187E76BF-120C-3343-85FF-85BEBE6E0533}" destId="{236E0624-6977-A344-BD7C-088A74C3DA4B}" srcOrd="1" destOrd="0" presId="urn:microsoft.com/office/officeart/2005/8/layout/hierarchy1"/>
    <dgm:cxn modelId="{6ED9D8A8-D4DA-7C4B-ABD2-6E82A090C5D6}" type="presParOf" srcId="{F8CD9832-E45D-AF41-9E9D-FF2A906BED81}" destId="{EAD6462C-990D-E34E-8BFF-05F84A7809A9}" srcOrd="3" destOrd="0" presId="urn:microsoft.com/office/officeart/2005/8/layout/hierarchy1"/>
    <dgm:cxn modelId="{25106E91-FB73-E24C-80DE-089ECF795389}" type="presParOf" srcId="{EAD6462C-990D-E34E-8BFF-05F84A7809A9}" destId="{33C4F2C2-89BC-0B46-8BB0-09887BA1BF5C}" srcOrd="0" destOrd="0" presId="urn:microsoft.com/office/officeart/2005/8/layout/hierarchy1"/>
    <dgm:cxn modelId="{8D71619E-620E-234A-BE46-FF3FFC583480}" type="presParOf" srcId="{33C4F2C2-89BC-0B46-8BB0-09887BA1BF5C}" destId="{25870BC4-69E3-5746-9783-B2A3AF9E42A3}" srcOrd="0" destOrd="0" presId="urn:microsoft.com/office/officeart/2005/8/layout/hierarchy1"/>
    <dgm:cxn modelId="{5A51FE74-AEE9-3A46-A679-B603CEB05305}" type="presParOf" srcId="{33C4F2C2-89BC-0B46-8BB0-09887BA1BF5C}" destId="{CFEE73BC-DA83-CF45-B783-51F0DA9D9EA5}" srcOrd="1" destOrd="0" presId="urn:microsoft.com/office/officeart/2005/8/layout/hierarchy1"/>
    <dgm:cxn modelId="{CA3EB25E-91BE-1E45-B386-1B58797C4A2D}" type="presParOf" srcId="{EAD6462C-990D-E34E-8BFF-05F84A7809A9}" destId="{6A222DD3-EEB5-8548-AC3F-9D1E6BFCA46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EBD97F-BA2A-434C-9D31-CEA04D7C1835}"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03CB88F7-828F-4787-AD4B-5229F5DB424D}">
      <dgm:prSet/>
      <dgm:spPr/>
      <dgm:t>
        <a:bodyPr/>
        <a:lstStyle/>
        <a:p>
          <a:pPr>
            <a:lnSpc>
              <a:spcPct val="100000"/>
            </a:lnSpc>
            <a:defRPr cap="all"/>
          </a:pPr>
          <a:r>
            <a:rPr lang="en-US"/>
            <a:t>‘Us versus them" thinking </a:t>
          </a:r>
        </a:p>
      </dgm:t>
    </dgm:pt>
    <dgm:pt modelId="{59894218-64AD-4C14-8FE9-F0C00AE3756C}" type="parTrans" cxnId="{E896BF6D-0E99-435E-ABBA-0509B33B8F41}">
      <dgm:prSet/>
      <dgm:spPr/>
      <dgm:t>
        <a:bodyPr/>
        <a:lstStyle/>
        <a:p>
          <a:endParaRPr lang="en-US"/>
        </a:p>
      </dgm:t>
    </dgm:pt>
    <dgm:pt modelId="{DAEAD091-FB8C-41AF-AAC2-C0C124B5CE30}" type="sibTrans" cxnId="{E896BF6D-0E99-435E-ABBA-0509B33B8F41}">
      <dgm:prSet/>
      <dgm:spPr/>
      <dgm:t>
        <a:bodyPr/>
        <a:lstStyle/>
        <a:p>
          <a:endParaRPr lang="en-US"/>
        </a:p>
      </dgm:t>
    </dgm:pt>
    <dgm:pt modelId="{7B882BF9-2B7B-4FB5-B03B-0462768D51D4}">
      <dgm:prSet/>
      <dgm:spPr/>
      <dgm:t>
        <a:bodyPr/>
        <a:lstStyle/>
        <a:p>
          <a:pPr>
            <a:lnSpc>
              <a:spcPct val="100000"/>
            </a:lnSpc>
            <a:defRPr cap="all"/>
          </a:pPr>
          <a:r>
            <a:rPr lang="en-US"/>
            <a:t>Incomplete information</a:t>
          </a:r>
        </a:p>
      </dgm:t>
    </dgm:pt>
    <dgm:pt modelId="{7AE34EB9-5F32-4DB4-8C6D-87218A7197BD}" type="parTrans" cxnId="{CEBDCBA5-3638-41A1-9A8B-AA9D71020A73}">
      <dgm:prSet/>
      <dgm:spPr/>
      <dgm:t>
        <a:bodyPr/>
        <a:lstStyle/>
        <a:p>
          <a:endParaRPr lang="en-US"/>
        </a:p>
      </dgm:t>
    </dgm:pt>
    <dgm:pt modelId="{022D30B4-5A95-4F1F-B29A-C01A6BECB884}" type="sibTrans" cxnId="{CEBDCBA5-3638-41A1-9A8B-AA9D71020A73}">
      <dgm:prSet/>
      <dgm:spPr/>
      <dgm:t>
        <a:bodyPr/>
        <a:lstStyle/>
        <a:p>
          <a:endParaRPr lang="en-US"/>
        </a:p>
      </dgm:t>
    </dgm:pt>
    <dgm:pt modelId="{80F1BAAF-DC89-4E2C-B3D4-7925C1D4D169}" type="pres">
      <dgm:prSet presAssocID="{48EBD97F-BA2A-434C-9D31-CEA04D7C1835}" presName="root" presStyleCnt="0">
        <dgm:presLayoutVars>
          <dgm:dir/>
          <dgm:resizeHandles val="exact"/>
        </dgm:presLayoutVars>
      </dgm:prSet>
      <dgm:spPr/>
    </dgm:pt>
    <dgm:pt modelId="{BED1B649-EF60-4B97-AA12-F84472C619E8}" type="pres">
      <dgm:prSet presAssocID="{03CB88F7-828F-4787-AD4B-5229F5DB424D}" presName="compNode" presStyleCnt="0"/>
      <dgm:spPr/>
    </dgm:pt>
    <dgm:pt modelId="{D313C8D0-7E02-40FC-9FCF-B8AB00C048B5}" type="pres">
      <dgm:prSet presAssocID="{03CB88F7-828F-4787-AD4B-5229F5DB424D}" presName="iconBgRect" presStyleLbl="bgShp" presStyleIdx="0" presStyleCnt="2"/>
      <dgm:spPr/>
    </dgm:pt>
    <dgm:pt modelId="{0BFA2488-66C9-40FE-A61B-4F5A9C815D0A}" type="pres">
      <dgm:prSet presAssocID="{03CB88F7-828F-4787-AD4B-5229F5DB424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estions"/>
        </a:ext>
      </dgm:extLst>
    </dgm:pt>
    <dgm:pt modelId="{0D899CB1-F935-439C-9231-C3EDB0D1EA93}" type="pres">
      <dgm:prSet presAssocID="{03CB88F7-828F-4787-AD4B-5229F5DB424D}" presName="spaceRect" presStyleCnt="0"/>
      <dgm:spPr/>
    </dgm:pt>
    <dgm:pt modelId="{A262C71D-A2E0-4EE2-9520-7F86884BA280}" type="pres">
      <dgm:prSet presAssocID="{03CB88F7-828F-4787-AD4B-5229F5DB424D}" presName="textRect" presStyleLbl="revTx" presStyleIdx="0" presStyleCnt="2">
        <dgm:presLayoutVars>
          <dgm:chMax val="1"/>
          <dgm:chPref val="1"/>
        </dgm:presLayoutVars>
      </dgm:prSet>
      <dgm:spPr/>
    </dgm:pt>
    <dgm:pt modelId="{D620C7D2-729F-46E2-8FB5-28448FF4E385}" type="pres">
      <dgm:prSet presAssocID="{DAEAD091-FB8C-41AF-AAC2-C0C124B5CE30}" presName="sibTrans" presStyleCnt="0"/>
      <dgm:spPr/>
    </dgm:pt>
    <dgm:pt modelId="{8294F603-BD6D-4D1D-8141-0900E0E0559A}" type="pres">
      <dgm:prSet presAssocID="{7B882BF9-2B7B-4FB5-B03B-0462768D51D4}" presName="compNode" presStyleCnt="0"/>
      <dgm:spPr/>
    </dgm:pt>
    <dgm:pt modelId="{6FBD054F-3116-400A-99DB-6763542FCEAB}" type="pres">
      <dgm:prSet presAssocID="{7B882BF9-2B7B-4FB5-B03B-0462768D51D4}" presName="iconBgRect" presStyleLbl="bgShp" presStyleIdx="1" presStyleCnt="2"/>
      <dgm:spPr/>
    </dgm:pt>
    <dgm:pt modelId="{10EDAD49-895C-45E5-BA19-A4AB2088EAA9}" type="pres">
      <dgm:prSet presAssocID="{7B882BF9-2B7B-4FB5-B03B-0462768D51D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lp"/>
        </a:ext>
      </dgm:extLst>
    </dgm:pt>
    <dgm:pt modelId="{225C0D46-D042-414F-BAF9-22ACD36E62A9}" type="pres">
      <dgm:prSet presAssocID="{7B882BF9-2B7B-4FB5-B03B-0462768D51D4}" presName="spaceRect" presStyleCnt="0"/>
      <dgm:spPr/>
    </dgm:pt>
    <dgm:pt modelId="{F926962E-21B7-4988-90DF-FE9389A170F0}" type="pres">
      <dgm:prSet presAssocID="{7B882BF9-2B7B-4FB5-B03B-0462768D51D4}" presName="textRect" presStyleLbl="revTx" presStyleIdx="1" presStyleCnt="2">
        <dgm:presLayoutVars>
          <dgm:chMax val="1"/>
          <dgm:chPref val="1"/>
        </dgm:presLayoutVars>
      </dgm:prSet>
      <dgm:spPr/>
    </dgm:pt>
  </dgm:ptLst>
  <dgm:cxnLst>
    <dgm:cxn modelId="{E896BF6D-0E99-435E-ABBA-0509B33B8F41}" srcId="{48EBD97F-BA2A-434C-9D31-CEA04D7C1835}" destId="{03CB88F7-828F-4787-AD4B-5229F5DB424D}" srcOrd="0" destOrd="0" parTransId="{59894218-64AD-4C14-8FE9-F0C00AE3756C}" sibTransId="{DAEAD091-FB8C-41AF-AAC2-C0C124B5CE30}"/>
    <dgm:cxn modelId="{4448B3A4-8628-4BEC-A835-3CE2254FC3D0}" type="presOf" srcId="{7B882BF9-2B7B-4FB5-B03B-0462768D51D4}" destId="{F926962E-21B7-4988-90DF-FE9389A170F0}" srcOrd="0" destOrd="0" presId="urn:microsoft.com/office/officeart/2018/5/layout/IconCircleLabelList"/>
    <dgm:cxn modelId="{CEBDCBA5-3638-41A1-9A8B-AA9D71020A73}" srcId="{48EBD97F-BA2A-434C-9D31-CEA04D7C1835}" destId="{7B882BF9-2B7B-4FB5-B03B-0462768D51D4}" srcOrd="1" destOrd="0" parTransId="{7AE34EB9-5F32-4DB4-8C6D-87218A7197BD}" sibTransId="{022D30B4-5A95-4F1F-B29A-C01A6BECB884}"/>
    <dgm:cxn modelId="{D2AE93ED-B324-4174-AD28-1BF6F1A84B4E}" type="presOf" srcId="{03CB88F7-828F-4787-AD4B-5229F5DB424D}" destId="{A262C71D-A2E0-4EE2-9520-7F86884BA280}" srcOrd="0" destOrd="0" presId="urn:microsoft.com/office/officeart/2018/5/layout/IconCircleLabelList"/>
    <dgm:cxn modelId="{F5768CFB-45D9-4E24-BBA3-34211D134F23}" type="presOf" srcId="{48EBD97F-BA2A-434C-9D31-CEA04D7C1835}" destId="{80F1BAAF-DC89-4E2C-B3D4-7925C1D4D169}" srcOrd="0" destOrd="0" presId="urn:microsoft.com/office/officeart/2018/5/layout/IconCircleLabelList"/>
    <dgm:cxn modelId="{C35CFFE2-0A68-4BC3-AFFF-6EBA05565CC9}" type="presParOf" srcId="{80F1BAAF-DC89-4E2C-B3D4-7925C1D4D169}" destId="{BED1B649-EF60-4B97-AA12-F84472C619E8}" srcOrd="0" destOrd="0" presId="urn:microsoft.com/office/officeart/2018/5/layout/IconCircleLabelList"/>
    <dgm:cxn modelId="{991E360A-4463-4D93-A29F-C68302116312}" type="presParOf" srcId="{BED1B649-EF60-4B97-AA12-F84472C619E8}" destId="{D313C8D0-7E02-40FC-9FCF-B8AB00C048B5}" srcOrd="0" destOrd="0" presId="urn:microsoft.com/office/officeart/2018/5/layout/IconCircleLabelList"/>
    <dgm:cxn modelId="{4BF9658D-74BA-4169-8D25-D158E3D8F271}" type="presParOf" srcId="{BED1B649-EF60-4B97-AA12-F84472C619E8}" destId="{0BFA2488-66C9-40FE-A61B-4F5A9C815D0A}" srcOrd="1" destOrd="0" presId="urn:microsoft.com/office/officeart/2018/5/layout/IconCircleLabelList"/>
    <dgm:cxn modelId="{27C7594B-DE31-40C5-84D7-EF2E29F10CE8}" type="presParOf" srcId="{BED1B649-EF60-4B97-AA12-F84472C619E8}" destId="{0D899CB1-F935-439C-9231-C3EDB0D1EA93}" srcOrd="2" destOrd="0" presId="urn:microsoft.com/office/officeart/2018/5/layout/IconCircleLabelList"/>
    <dgm:cxn modelId="{AE24CA29-3E0D-4ED2-99B2-264BFD0C57A9}" type="presParOf" srcId="{BED1B649-EF60-4B97-AA12-F84472C619E8}" destId="{A262C71D-A2E0-4EE2-9520-7F86884BA280}" srcOrd="3" destOrd="0" presId="urn:microsoft.com/office/officeart/2018/5/layout/IconCircleLabelList"/>
    <dgm:cxn modelId="{8B6C1F10-F44C-4D96-B284-B1A421D5925F}" type="presParOf" srcId="{80F1BAAF-DC89-4E2C-B3D4-7925C1D4D169}" destId="{D620C7D2-729F-46E2-8FB5-28448FF4E385}" srcOrd="1" destOrd="0" presId="urn:microsoft.com/office/officeart/2018/5/layout/IconCircleLabelList"/>
    <dgm:cxn modelId="{A6526ECA-0A24-491A-83E8-3841A768A65A}" type="presParOf" srcId="{80F1BAAF-DC89-4E2C-B3D4-7925C1D4D169}" destId="{8294F603-BD6D-4D1D-8141-0900E0E0559A}" srcOrd="2" destOrd="0" presId="urn:microsoft.com/office/officeart/2018/5/layout/IconCircleLabelList"/>
    <dgm:cxn modelId="{C0E16273-C55F-46FD-950E-36FE411FB6DB}" type="presParOf" srcId="{8294F603-BD6D-4D1D-8141-0900E0E0559A}" destId="{6FBD054F-3116-400A-99DB-6763542FCEAB}" srcOrd="0" destOrd="0" presId="urn:microsoft.com/office/officeart/2018/5/layout/IconCircleLabelList"/>
    <dgm:cxn modelId="{67007C40-1B85-4C34-8BB0-29C43063FE98}" type="presParOf" srcId="{8294F603-BD6D-4D1D-8141-0900E0E0559A}" destId="{10EDAD49-895C-45E5-BA19-A4AB2088EAA9}" srcOrd="1" destOrd="0" presId="urn:microsoft.com/office/officeart/2018/5/layout/IconCircleLabelList"/>
    <dgm:cxn modelId="{4E382B54-9AE9-49CD-82F8-A273747ECDF3}" type="presParOf" srcId="{8294F603-BD6D-4D1D-8141-0900E0E0559A}" destId="{225C0D46-D042-414F-BAF9-22ACD36E62A9}" srcOrd="2" destOrd="0" presId="urn:microsoft.com/office/officeart/2018/5/layout/IconCircleLabelList"/>
    <dgm:cxn modelId="{0E3846D5-EFFF-4EFD-B6C8-C618CCA3C99A}" type="presParOf" srcId="{8294F603-BD6D-4D1D-8141-0900E0E0559A}" destId="{F926962E-21B7-4988-90DF-FE9389A170F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9C0888-09C2-4184-8D40-1115B465DA4C}"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98992B6D-284B-4AC6-B580-F1E54412503D}">
      <dgm:prSet/>
      <dgm:spPr/>
      <dgm:t>
        <a:bodyPr/>
        <a:lstStyle/>
        <a:p>
          <a:r>
            <a:rPr lang="en-US"/>
            <a:t>Leadership </a:t>
          </a:r>
        </a:p>
      </dgm:t>
    </dgm:pt>
    <dgm:pt modelId="{C7D3A867-3D95-42A7-ADBA-B7672CFF42E3}" type="parTrans" cxnId="{63439C02-0BA1-44AD-BB63-71E86C8ABE97}">
      <dgm:prSet/>
      <dgm:spPr/>
      <dgm:t>
        <a:bodyPr/>
        <a:lstStyle/>
        <a:p>
          <a:endParaRPr lang="en-US"/>
        </a:p>
      </dgm:t>
    </dgm:pt>
    <dgm:pt modelId="{B9E1947B-5A00-466D-8011-29DF7B5C128C}" type="sibTrans" cxnId="{63439C02-0BA1-44AD-BB63-71E86C8ABE97}">
      <dgm:prSet/>
      <dgm:spPr/>
      <dgm:t>
        <a:bodyPr/>
        <a:lstStyle/>
        <a:p>
          <a:endParaRPr lang="en-US"/>
        </a:p>
      </dgm:t>
    </dgm:pt>
    <dgm:pt modelId="{DDEBE822-19C4-4888-8896-06DB0B80A2CA}">
      <dgm:prSet/>
      <dgm:spPr/>
      <dgm:t>
        <a:bodyPr/>
        <a:lstStyle/>
        <a:p>
          <a:r>
            <a:rPr lang="en-US"/>
            <a:t>Mission and Goals </a:t>
          </a:r>
        </a:p>
      </dgm:t>
    </dgm:pt>
    <dgm:pt modelId="{4A2C7AB8-D1AA-4184-9874-C38AE1F81A8E}" type="parTrans" cxnId="{81239FA7-BE25-4CF8-AD99-2AF5ADC50BAC}">
      <dgm:prSet/>
      <dgm:spPr/>
      <dgm:t>
        <a:bodyPr/>
        <a:lstStyle/>
        <a:p>
          <a:endParaRPr lang="en-US"/>
        </a:p>
      </dgm:t>
    </dgm:pt>
    <dgm:pt modelId="{4FE31827-CD2E-479A-A3B1-5A6DE004E4D8}" type="sibTrans" cxnId="{81239FA7-BE25-4CF8-AD99-2AF5ADC50BAC}">
      <dgm:prSet/>
      <dgm:spPr/>
      <dgm:t>
        <a:bodyPr/>
        <a:lstStyle/>
        <a:p>
          <a:endParaRPr lang="en-US"/>
        </a:p>
      </dgm:t>
    </dgm:pt>
    <dgm:pt modelId="{D4A7BB75-841C-4AD4-87DE-1B0C75B1C696}">
      <dgm:prSet/>
      <dgm:spPr/>
      <dgm:t>
        <a:bodyPr/>
        <a:lstStyle/>
        <a:p>
          <a:r>
            <a:rPr lang="en-US"/>
            <a:t>Communication </a:t>
          </a:r>
        </a:p>
      </dgm:t>
    </dgm:pt>
    <dgm:pt modelId="{CD84BED3-D1CA-44DF-8D74-352F750E38C4}" type="parTrans" cxnId="{5D5B058C-36A9-403F-842B-6E8D5F9E962D}">
      <dgm:prSet/>
      <dgm:spPr/>
      <dgm:t>
        <a:bodyPr/>
        <a:lstStyle/>
        <a:p>
          <a:endParaRPr lang="en-US"/>
        </a:p>
      </dgm:t>
    </dgm:pt>
    <dgm:pt modelId="{0ACEE03F-6B64-4F78-A5DE-1EC635F71FE0}" type="sibTrans" cxnId="{5D5B058C-36A9-403F-842B-6E8D5F9E962D}">
      <dgm:prSet/>
      <dgm:spPr/>
      <dgm:t>
        <a:bodyPr/>
        <a:lstStyle/>
        <a:p>
          <a:endParaRPr lang="en-US"/>
        </a:p>
      </dgm:t>
    </dgm:pt>
    <dgm:pt modelId="{5F04C532-65C1-4F03-987B-105B5911E8C3}">
      <dgm:prSet/>
      <dgm:spPr/>
      <dgm:t>
        <a:bodyPr/>
        <a:lstStyle/>
        <a:p>
          <a:r>
            <a:rPr lang="en-US"/>
            <a:t>Relationships </a:t>
          </a:r>
        </a:p>
      </dgm:t>
    </dgm:pt>
    <dgm:pt modelId="{1251FE33-8A6A-4364-ADE2-802E9AB11E26}" type="parTrans" cxnId="{4C94FCD2-96E9-4C9E-9CA5-C0A3F5D8DB06}">
      <dgm:prSet/>
      <dgm:spPr/>
      <dgm:t>
        <a:bodyPr/>
        <a:lstStyle/>
        <a:p>
          <a:endParaRPr lang="en-US"/>
        </a:p>
      </dgm:t>
    </dgm:pt>
    <dgm:pt modelId="{CBCBE14E-E4C4-4A16-8EC5-472F5DC1B9B8}" type="sibTrans" cxnId="{4C94FCD2-96E9-4C9E-9CA5-C0A3F5D8DB06}">
      <dgm:prSet/>
      <dgm:spPr/>
      <dgm:t>
        <a:bodyPr/>
        <a:lstStyle/>
        <a:p>
          <a:endParaRPr lang="en-US"/>
        </a:p>
      </dgm:t>
    </dgm:pt>
    <dgm:pt modelId="{6E365926-0255-4176-B341-3AE34564CAF1}">
      <dgm:prSet/>
      <dgm:spPr/>
      <dgm:t>
        <a:bodyPr/>
        <a:lstStyle/>
        <a:p>
          <a:r>
            <a:rPr lang="en-US"/>
            <a:t>Development </a:t>
          </a:r>
        </a:p>
      </dgm:t>
    </dgm:pt>
    <dgm:pt modelId="{23116858-4C75-4DE7-A051-D6CDE3BFB861}" type="parTrans" cxnId="{0259A7DE-FC8E-4D42-90B1-1520B1F3EBD1}">
      <dgm:prSet/>
      <dgm:spPr/>
      <dgm:t>
        <a:bodyPr/>
        <a:lstStyle/>
        <a:p>
          <a:endParaRPr lang="en-US"/>
        </a:p>
      </dgm:t>
    </dgm:pt>
    <dgm:pt modelId="{C04099F6-1F67-4484-ADD7-913ACD172645}" type="sibTrans" cxnId="{0259A7DE-FC8E-4D42-90B1-1520B1F3EBD1}">
      <dgm:prSet/>
      <dgm:spPr/>
      <dgm:t>
        <a:bodyPr/>
        <a:lstStyle/>
        <a:p>
          <a:endParaRPr lang="en-US"/>
        </a:p>
      </dgm:t>
    </dgm:pt>
    <dgm:pt modelId="{B8A2341A-D91A-FC4E-8C33-71204939F406}" type="pres">
      <dgm:prSet presAssocID="{EC9C0888-09C2-4184-8D40-1115B465DA4C}" presName="vert0" presStyleCnt="0">
        <dgm:presLayoutVars>
          <dgm:dir/>
          <dgm:animOne val="branch"/>
          <dgm:animLvl val="lvl"/>
        </dgm:presLayoutVars>
      </dgm:prSet>
      <dgm:spPr/>
    </dgm:pt>
    <dgm:pt modelId="{EC3E5EEF-0AAA-AD4C-BEF8-C9C7FB63D4A3}" type="pres">
      <dgm:prSet presAssocID="{98992B6D-284B-4AC6-B580-F1E54412503D}" presName="thickLine" presStyleLbl="alignNode1" presStyleIdx="0" presStyleCnt="5"/>
      <dgm:spPr/>
    </dgm:pt>
    <dgm:pt modelId="{1041DD25-E2A2-964F-92D6-AF05EAB97668}" type="pres">
      <dgm:prSet presAssocID="{98992B6D-284B-4AC6-B580-F1E54412503D}" presName="horz1" presStyleCnt="0"/>
      <dgm:spPr/>
    </dgm:pt>
    <dgm:pt modelId="{7E96CC60-FABE-B441-8C12-129703EF201A}" type="pres">
      <dgm:prSet presAssocID="{98992B6D-284B-4AC6-B580-F1E54412503D}" presName="tx1" presStyleLbl="revTx" presStyleIdx="0" presStyleCnt="5"/>
      <dgm:spPr/>
    </dgm:pt>
    <dgm:pt modelId="{7F08B01C-EA7F-3243-BE70-0DCED61C3E02}" type="pres">
      <dgm:prSet presAssocID="{98992B6D-284B-4AC6-B580-F1E54412503D}" presName="vert1" presStyleCnt="0"/>
      <dgm:spPr/>
    </dgm:pt>
    <dgm:pt modelId="{B782AFB7-4327-D44D-A4EE-0530152B69B8}" type="pres">
      <dgm:prSet presAssocID="{DDEBE822-19C4-4888-8896-06DB0B80A2CA}" presName="thickLine" presStyleLbl="alignNode1" presStyleIdx="1" presStyleCnt="5"/>
      <dgm:spPr/>
    </dgm:pt>
    <dgm:pt modelId="{1258FFF9-E011-B74B-BE1F-9CCB84F5CD81}" type="pres">
      <dgm:prSet presAssocID="{DDEBE822-19C4-4888-8896-06DB0B80A2CA}" presName="horz1" presStyleCnt="0"/>
      <dgm:spPr/>
    </dgm:pt>
    <dgm:pt modelId="{AC244335-FC11-6940-BECE-8B12BFC6D011}" type="pres">
      <dgm:prSet presAssocID="{DDEBE822-19C4-4888-8896-06DB0B80A2CA}" presName="tx1" presStyleLbl="revTx" presStyleIdx="1" presStyleCnt="5"/>
      <dgm:spPr/>
    </dgm:pt>
    <dgm:pt modelId="{7404D81A-82DC-1748-A964-FC92F884D55D}" type="pres">
      <dgm:prSet presAssocID="{DDEBE822-19C4-4888-8896-06DB0B80A2CA}" presName="vert1" presStyleCnt="0"/>
      <dgm:spPr/>
    </dgm:pt>
    <dgm:pt modelId="{9C8E97A6-8912-9149-87FE-CDD25A70C1B2}" type="pres">
      <dgm:prSet presAssocID="{D4A7BB75-841C-4AD4-87DE-1B0C75B1C696}" presName="thickLine" presStyleLbl="alignNode1" presStyleIdx="2" presStyleCnt="5"/>
      <dgm:spPr/>
    </dgm:pt>
    <dgm:pt modelId="{E0F0934F-4753-F64C-BEF9-45F2305EA8A5}" type="pres">
      <dgm:prSet presAssocID="{D4A7BB75-841C-4AD4-87DE-1B0C75B1C696}" presName="horz1" presStyleCnt="0"/>
      <dgm:spPr/>
    </dgm:pt>
    <dgm:pt modelId="{7393B9B5-8A02-1D45-B700-7EAE51BE5C7A}" type="pres">
      <dgm:prSet presAssocID="{D4A7BB75-841C-4AD4-87DE-1B0C75B1C696}" presName="tx1" presStyleLbl="revTx" presStyleIdx="2" presStyleCnt="5"/>
      <dgm:spPr/>
    </dgm:pt>
    <dgm:pt modelId="{6FEE2C77-1DA4-B547-975E-9A38589D5173}" type="pres">
      <dgm:prSet presAssocID="{D4A7BB75-841C-4AD4-87DE-1B0C75B1C696}" presName="vert1" presStyleCnt="0"/>
      <dgm:spPr/>
    </dgm:pt>
    <dgm:pt modelId="{D01FEBEC-380D-E448-874C-6BD0F3C77108}" type="pres">
      <dgm:prSet presAssocID="{5F04C532-65C1-4F03-987B-105B5911E8C3}" presName="thickLine" presStyleLbl="alignNode1" presStyleIdx="3" presStyleCnt="5"/>
      <dgm:spPr/>
    </dgm:pt>
    <dgm:pt modelId="{B187B3BE-B81F-AC49-96B7-90C576A8EE56}" type="pres">
      <dgm:prSet presAssocID="{5F04C532-65C1-4F03-987B-105B5911E8C3}" presName="horz1" presStyleCnt="0"/>
      <dgm:spPr/>
    </dgm:pt>
    <dgm:pt modelId="{1E2C608A-F90C-6C4E-8DBD-8B9916669F59}" type="pres">
      <dgm:prSet presAssocID="{5F04C532-65C1-4F03-987B-105B5911E8C3}" presName="tx1" presStyleLbl="revTx" presStyleIdx="3" presStyleCnt="5"/>
      <dgm:spPr/>
    </dgm:pt>
    <dgm:pt modelId="{2BC9747E-82ED-E04F-AC82-7F8E1A8B7DD1}" type="pres">
      <dgm:prSet presAssocID="{5F04C532-65C1-4F03-987B-105B5911E8C3}" presName="vert1" presStyleCnt="0"/>
      <dgm:spPr/>
    </dgm:pt>
    <dgm:pt modelId="{DE163E76-D179-8E4C-ACE2-C47308D605E4}" type="pres">
      <dgm:prSet presAssocID="{6E365926-0255-4176-B341-3AE34564CAF1}" presName="thickLine" presStyleLbl="alignNode1" presStyleIdx="4" presStyleCnt="5"/>
      <dgm:spPr/>
    </dgm:pt>
    <dgm:pt modelId="{5E7EA020-6E64-AA4E-8E03-6BEA73A608C2}" type="pres">
      <dgm:prSet presAssocID="{6E365926-0255-4176-B341-3AE34564CAF1}" presName="horz1" presStyleCnt="0"/>
      <dgm:spPr/>
    </dgm:pt>
    <dgm:pt modelId="{73AB06F1-036E-C043-A688-3666A33453D6}" type="pres">
      <dgm:prSet presAssocID="{6E365926-0255-4176-B341-3AE34564CAF1}" presName="tx1" presStyleLbl="revTx" presStyleIdx="4" presStyleCnt="5"/>
      <dgm:spPr/>
    </dgm:pt>
    <dgm:pt modelId="{C0E8E26C-ED8F-F949-884A-222D15C75D93}" type="pres">
      <dgm:prSet presAssocID="{6E365926-0255-4176-B341-3AE34564CAF1}" presName="vert1" presStyleCnt="0"/>
      <dgm:spPr/>
    </dgm:pt>
  </dgm:ptLst>
  <dgm:cxnLst>
    <dgm:cxn modelId="{63439C02-0BA1-44AD-BB63-71E86C8ABE97}" srcId="{EC9C0888-09C2-4184-8D40-1115B465DA4C}" destId="{98992B6D-284B-4AC6-B580-F1E54412503D}" srcOrd="0" destOrd="0" parTransId="{C7D3A867-3D95-42A7-ADBA-B7672CFF42E3}" sibTransId="{B9E1947B-5A00-466D-8011-29DF7B5C128C}"/>
    <dgm:cxn modelId="{CBA07323-C745-0D45-BF7F-4CD756AE6220}" type="presOf" srcId="{EC9C0888-09C2-4184-8D40-1115B465DA4C}" destId="{B8A2341A-D91A-FC4E-8C33-71204939F406}" srcOrd="0" destOrd="0" presId="urn:microsoft.com/office/officeart/2008/layout/LinedList"/>
    <dgm:cxn modelId="{7BF1ED2E-D54E-1547-8440-12AC9C767AB6}" type="presOf" srcId="{D4A7BB75-841C-4AD4-87DE-1B0C75B1C696}" destId="{7393B9B5-8A02-1D45-B700-7EAE51BE5C7A}" srcOrd="0" destOrd="0" presId="urn:microsoft.com/office/officeart/2008/layout/LinedList"/>
    <dgm:cxn modelId="{CD263366-28A8-6C46-88A9-DD9E70E2268E}" type="presOf" srcId="{6E365926-0255-4176-B341-3AE34564CAF1}" destId="{73AB06F1-036E-C043-A688-3666A33453D6}" srcOrd="0" destOrd="0" presId="urn:microsoft.com/office/officeart/2008/layout/LinedList"/>
    <dgm:cxn modelId="{5D5B058C-36A9-403F-842B-6E8D5F9E962D}" srcId="{EC9C0888-09C2-4184-8D40-1115B465DA4C}" destId="{D4A7BB75-841C-4AD4-87DE-1B0C75B1C696}" srcOrd="2" destOrd="0" parTransId="{CD84BED3-D1CA-44DF-8D74-352F750E38C4}" sibTransId="{0ACEE03F-6B64-4F78-A5DE-1EC635F71FE0}"/>
    <dgm:cxn modelId="{03C01494-69B2-B740-9687-3D29E1EA79A3}" type="presOf" srcId="{98992B6D-284B-4AC6-B580-F1E54412503D}" destId="{7E96CC60-FABE-B441-8C12-129703EF201A}" srcOrd="0" destOrd="0" presId="urn:microsoft.com/office/officeart/2008/layout/LinedList"/>
    <dgm:cxn modelId="{81239FA7-BE25-4CF8-AD99-2AF5ADC50BAC}" srcId="{EC9C0888-09C2-4184-8D40-1115B465DA4C}" destId="{DDEBE822-19C4-4888-8896-06DB0B80A2CA}" srcOrd="1" destOrd="0" parTransId="{4A2C7AB8-D1AA-4184-9874-C38AE1F81A8E}" sibTransId="{4FE31827-CD2E-479A-A3B1-5A6DE004E4D8}"/>
    <dgm:cxn modelId="{14E507AE-81DA-B743-8C07-AB3384FA047E}" type="presOf" srcId="{5F04C532-65C1-4F03-987B-105B5911E8C3}" destId="{1E2C608A-F90C-6C4E-8DBD-8B9916669F59}" srcOrd="0" destOrd="0" presId="urn:microsoft.com/office/officeart/2008/layout/LinedList"/>
    <dgm:cxn modelId="{4C94FCD2-96E9-4C9E-9CA5-C0A3F5D8DB06}" srcId="{EC9C0888-09C2-4184-8D40-1115B465DA4C}" destId="{5F04C532-65C1-4F03-987B-105B5911E8C3}" srcOrd="3" destOrd="0" parTransId="{1251FE33-8A6A-4364-ADE2-802E9AB11E26}" sibTransId="{CBCBE14E-E4C4-4A16-8EC5-472F5DC1B9B8}"/>
    <dgm:cxn modelId="{AD227FD6-759B-BC4F-9B90-ABFCED6387E0}" type="presOf" srcId="{DDEBE822-19C4-4888-8896-06DB0B80A2CA}" destId="{AC244335-FC11-6940-BECE-8B12BFC6D011}" srcOrd="0" destOrd="0" presId="urn:microsoft.com/office/officeart/2008/layout/LinedList"/>
    <dgm:cxn modelId="{0259A7DE-FC8E-4D42-90B1-1520B1F3EBD1}" srcId="{EC9C0888-09C2-4184-8D40-1115B465DA4C}" destId="{6E365926-0255-4176-B341-3AE34564CAF1}" srcOrd="4" destOrd="0" parTransId="{23116858-4C75-4DE7-A051-D6CDE3BFB861}" sibTransId="{C04099F6-1F67-4484-ADD7-913ACD172645}"/>
    <dgm:cxn modelId="{6C0F5FD5-417A-C045-8F0F-414DFBB730AD}" type="presParOf" srcId="{B8A2341A-D91A-FC4E-8C33-71204939F406}" destId="{EC3E5EEF-0AAA-AD4C-BEF8-C9C7FB63D4A3}" srcOrd="0" destOrd="0" presId="urn:microsoft.com/office/officeart/2008/layout/LinedList"/>
    <dgm:cxn modelId="{89FC0028-5A77-AB47-BAD9-43AA7F75F36B}" type="presParOf" srcId="{B8A2341A-D91A-FC4E-8C33-71204939F406}" destId="{1041DD25-E2A2-964F-92D6-AF05EAB97668}" srcOrd="1" destOrd="0" presId="urn:microsoft.com/office/officeart/2008/layout/LinedList"/>
    <dgm:cxn modelId="{77853A05-B862-BA46-A916-169A2C443182}" type="presParOf" srcId="{1041DD25-E2A2-964F-92D6-AF05EAB97668}" destId="{7E96CC60-FABE-B441-8C12-129703EF201A}" srcOrd="0" destOrd="0" presId="urn:microsoft.com/office/officeart/2008/layout/LinedList"/>
    <dgm:cxn modelId="{4F9E16B9-AEB3-344E-820B-720B51249C20}" type="presParOf" srcId="{1041DD25-E2A2-964F-92D6-AF05EAB97668}" destId="{7F08B01C-EA7F-3243-BE70-0DCED61C3E02}" srcOrd="1" destOrd="0" presId="urn:microsoft.com/office/officeart/2008/layout/LinedList"/>
    <dgm:cxn modelId="{65830463-BECC-D444-BA02-23A5D0CFA080}" type="presParOf" srcId="{B8A2341A-D91A-FC4E-8C33-71204939F406}" destId="{B782AFB7-4327-D44D-A4EE-0530152B69B8}" srcOrd="2" destOrd="0" presId="urn:microsoft.com/office/officeart/2008/layout/LinedList"/>
    <dgm:cxn modelId="{8BAD447A-6DD3-5341-8703-61CE1E53E670}" type="presParOf" srcId="{B8A2341A-D91A-FC4E-8C33-71204939F406}" destId="{1258FFF9-E011-B74B-BE1F-9CCB84F5CD81}" srcOrd="3" destOrd="0" presId="urn:microsoft.com/office/officeart/2008/layout/LinedList"/>
    <dgm:cxn modelId="{B41E0532-B67E-114B-9A42-2D0FD64EF497}" type="presParOf" srcId="{1258FFF9-E011-B74B-BE1F-9CCB84F5CD81}" destId="{AC244335-FC11-6940-BECE-8B12BFC6D011}" srcOrd="0" destOrd="0" presId="urn:microsoft.com/office/officeart/2008/layout/LinedList"/>
    <dgm:cxn modelId="{FAE3F7AC-EC2C-A94D-BE61-89E70DE26DEF}" type="presParOf" srcId="{1258FFF9-E011-B74B-BE1F-9CCB84F5CD81}" destId="{7404D81A-82DC-1748-A964-FC92F884D55D}" srcOrd="1" destOrd="0" presId="urn:microsoft.com/office/officeart/2008/layout/LinedList"/>
    <dgm:cxn modelId="{C530BD10-24ED-C946-98EC-CEC5209EF189}" type="presParOf" srcId="{B8A2341A-D91A-FC4E-8C33-71204939F406}" destId="{9C8E97A6-8912-9149-87FE-CDD25A70C1B2}" srcOrd="4" destOrd="0" presId="urn:microsoft.com/office/officeart/2008/layout/LinedList"/>
    <dgm:cxn modelId="{7D613F0A-7F3F-AA4A-ADFE-2EB5C6C550BA}" type="presParOf" srcId="{B8A2341A-D91A-FC4E-8C33-71204939F406}" destId="{E0F0934F-4753-F64C-BEF9-45F2305EA8A5}" srcOrd="5" destOrd="0" presId="urn:microsoft.com/office/officeart/2008/layout/LinedList"/>
    <dgm:cxn modelId="{E335AC02-AD78-2742-9433-55C09077EDF5}" type="presParOf" srcId="{E0F0934F-4753-F64C-BEF9-45F2305EA8A5}" destId="{7393B9B5-8A02-1D45-B700-7EAE51BE5C7A}" srcOrd="0" destOrd="0" presId="urn:microsoft.com/office/officeart/2008/layout/LinedList"/>
    <dgm:cxn modelId="{6C50DF06-D78E-9D47-9C73-6D11CF52BAB5}" type="presParOf" srcId="{E0F0934F-4753-F64C-BEF9-45F2305EA8A5}" destId="{6FEE2C77-1DA4-B547-975E-9A38589D5173}" srcOrd="1" destOrd="0" presId="urn:microsoft.com/office/officeart/2008/layout/LinedList"/>
    <dgm:cxn modelId="{3FE890E8-73B4-F54D-BCFE-A6A3D394544F}" type="presParOf" srcId="{B8A2341A-D91A-FC4E-8C33-71204939F406}" destId="{D01FEBEC-380D-E448-874C-6BD0F3C77108}" srcOrd="6" destOrd="0" presId="urn:microsoft.com/office/officeart/2008/layout/LinedList"/>
    <dgm:cxn modelId="{BB630F3B-5455-6545-BB8A-EE0BC2253248}" type="presParOf" srcId="{B8A2341A-D91A-FC4E-8C33-71204939F406}" destId="{B187B3BE-B81F-AC49-96B7-90C576A8EE56}" srcOrd="7" destOrd="0" presId="urn:microsoft.com/office/officeart/2008/layout/LinedList"/>
    <dgm:cxn modelId="{EA453D4A-53C6-FC49-911B-3C498394D7D7}" type="presParOf" srcId="{B187B3BE-B81F-AC49-96B7-90C576A8EE56}" destId="{1E2C608A-F90C-6C4E-8DBD-8B9916669F59}" srcOrd="0" destOrd="0" presId="urn:microsoft.com/office/officeart/2008/layout/LinedList"/>
    <dgm:cxn modelId="{EAE5FDFC-C84D-4244-9FF5-219CFD1E2D9C}" type="presParOf" srcId="{B187B3BE-B81F-AC49-96B7-90C576A8EE56}" destId="{2BC9747E-82ED-E04F-AC82-7F8E1A8B7DD1}" srcOrd="1" destOrd="0" presId="urn:microsoft.com/office/officeart/2008/layout/LinedList"/>
    <dgm:cxn modelId="{3407A230-232E-5749-9953-363B4A3CB0FB}" type="presParOf" srcId="{B8A2341A-D91A-FC4E-8C33-71204939F406}" destId="{DE163E76-D179-8E4C-ACE2-C47308D605E4}" srcOrd="8" destOrd="0" presId="urn:microsoft.com/office/officeart/2008/layout/LinedList"/>
    <dgm:cxn modelId="{C9BC9902-8D79-A845-B6E3-E7BC55729CE0}" type="presParOf" srcId="{B8A2341A-D91A-FC4E-8C33-71204939F406}" destId="{5E7EA020-6E64-AA4E-8E03-6BEA73A608C2}" srcOrd="9" destOrd="0" presId="urn:microsoft.com/office/officeart/2008/layout/LinedList"/>
    <dgm:cxn modelId="{A1DC1868-AA67-7F4C-8B9C-A891A0AE260C}" type="presParOf" srcId="{5E7EA020-6E64-AA4E-8E03-6BEA73A608C2}" destId="{73AB06F1-036E-C043-A688-3666A33453D6}" srcOrd="0" destOrd="0" presId="urn:microsoft.com/office/officeart/2008/layout/LinedList"/>
    <dgm:cxn modelId="{B1AC1D56-CC28-8D49-9BF4-E6BB1FAD6E1D}" type="presParOf" srcId="{5E7EA020-6E64-AA4E-8E03-6BEA73A608C2}" destId="{C0E8E26C-ED8F-F949-884A-222D15C75D9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9E0891-8BA7-42C0-8DE8-769DBFE788B0}"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CE0CC2C2-6CFB-40B6-9476-6DEB7AC04FC3}">
      <dgm:prSet/>
      <dgm:spPr/>
      <dgm:t>
        <a:bodyPr/>
        <a:lstStyle/>
        <a:p>
          <a:r>
            <a:rPr lang="en-US"/>
            <a:t>Alignment—first of all, making sure everyone is working towards the same goal, and that everyone is aware this is the goal.  </a:t>
          </a:r>
        </a:p>
      </dgm:t>
    </dgm:pt>
    <dgm:pt modelId="{62125CE4-2B56-4FA4-976E-6957B2E0B17D}" type="parTrans" cxnId="{E8D1038D-1EAC-4CCD-A8AE-D7E3891FF44A}">
      <dgm:prSet/>
      <dgm:spPr/>
      <dgm:t>
        <a:bodyPr/>
        <a:lstStyle/>
        <a:p>
          <a:endParaRPr lang="en-US"/>
        </a:p>
      </dgm:t>
    </dgm:pt>
    <dgm:pt modelId="{15609EFF-1D56-4FEA-BEF9-6261158B16AE}" type="sibTrans" cxnId="{E8D1038D-1EAC-4CCD-A8AE-D7E3891FF44A}">
      <dgm:prSet/>
      <dgm:spPr/>
      <dgm:t>
        <a:bodyPr/>
        <a:lstStyle/>
        <a:p>
          <a:endParaRPr lang="en-US"/>
        </a:p>
      </dgm:t>
    </dgm:pt>
    <dgm:pt modelId="{5BA9F428-22DC-40DB-AA10-10470D48BB64}">
      <dgm:prSet/>
      <dgm:spPr/>
      <dgm:t>
        <a:bodyPr/>
        <a:lstStyle/>
        <a:p>
          <a:r>
            <a:rPr lang="en-US"/>
            <a:t>Making sure the goal is </a:t>
          </a:r>
          <a:r>
            <a:rPr lang="en-US" i="1"/>
            <a:t>measurable </a:t>
          </a:r>
          <a:r>
            <a:rPr lang="en-US"/>
            <a:t>or definable; vague allusions to something can be moved end of quarter/year and create distrust </a:t>
          </a:r>
        </a:p>
      </dgm:t>
    </dgm:pt>
    <dgm:pt modelId="{D6234BA8-0000-41ED-88C0-B20E9E9188C9}" type="parTrans" cxnId="{D2946085-BA55-48E1-9862-DC181E623F27}">
      <dgm:prSet/>
      <dgm:spPr/>
      <dgm:t>
        <a:bodyPr/>
        <a:lstStyle/>
        <a:p>
          <a:endParaRPr lang="en-US"/>
        </a:p>
      </dgm:t>
    </dgm:pt>
    <dgm:pt modelId="{147ACF2B-9E20-42B2-A426-94E45D4A25F6}" type="sibTrans" cxnId="{D2946085-BA55-48E1-9862-DC181E623F27}">
      <dgm:prSet/>
      <dgm:spPr/>
      <dgm:t>
        <a:bodyPr/>
        <a:lstStyle/>
        <a:p>
          <a:endParaRPr lang="en-US"/>
        </a:p>
      </dgm:t>
    </dgm:pt>
    <dgm:pt modelId="{46E2502A-1634-48E0-A286-852FE1372BC8}">
      <dgm:prSet/>
      <dgm:spPr/>
      <dgm:t>
        <a:bodyPr/>
        <a:lstStyle/>
        <a:p>
          <a:r>
            <a:rPr lang="en-US"/>
            <a:t>Purpose—what keeps us coming back to finish the job? </a:t>
          </a:r>
        </a:p>
      </dgm:t>
    </dgm:pt>
    <dgm:pt modelId="{C0841D15-5C3F-4153-982B-75D865BDE3F5}" type="parTrans" cxnId="{44AA0996-F0D8-4D98-96B4-C5582EB3923D}">
      <dgm:prSet/>
      <dgm:spPr/>
      <dgm:t>
        <a:bodyPr/>
        <a:lstStyle/>
        <a:p>
          <a:endParaRPr lang="en-US"/>
        </a:p>
      </dgm:t>
    </dgm:pt>
    <dgm:pt modelId="{A057A96D-83B8-4D02-ACE7-117A4110DC82}" type="sibTrans" cxnId="{44AA0996-F0D8-4D98-96B4-C5582EB3923D}">
      <dgm:prSet/>
      <dgm:spPr/>
      <dgm:t>
        <a:bodyPr/>
        <a:lstStyle/>
        <a:p>
          <a:endParaRPr lang="en-US"/>
        </a:p>
      </dgm:t>
    </dgm:pt>
    <dgm:pt modelId="{388FDFDD-2120-324F-9CF8-F7A4CA98D039}" type="pres">
      <dgm:prSet presAssocID="{329E0891-8BA7-42C0-8DE8-769DBFE788B0}" presName="vert0" presStyleCnt="0">
        <dgm:presLayoutVars>
          <dgm:dir/>
          <dgm:animOne val="branch"/>
          <dgm:animLvl val="lvl"/>
        </dgm:presLayoutVars>
      </dgm:prSet>
      <dgm:spPr/>
    </dgm:pt>
    <dgm:pt modelId="{CFD621FD-B042-5F48-A08C-5844CEF77004}" type="pres">
      <dgm:prSet presAssocID="{CE0CC2C2-6CFB-40B6-9476-6DEB7AC04FC3}" presName="thickLine" presStyleLbl="alignNode1" presStyleIdx="0" presStyleCnt="3"/>
      <dgm:spPr/>
    </dgm:pt>
    <dgm:pt modelId="{571A298A-632F-644B-849F-6F7A10CE153C}" type="pres">
      <dgm:prSet presAssocID="{CE0CC2C2-6CFB-40B6-9476-6DEB7AC04FC3}" presName="horz1" presStyleCnt="0"/>
      <dgm:spPr/>
    </dgm:pt>
    <dgm:pt modelId="{6B367197-CB8F-CE4F-A637-685669C06BC0}" type="pres">
      <dgm:prSet presAssocID="{CE0CC2C2-6CFB-40B6-9476-6DEB7AC04FC3}" presName="tx1" presStyleLbl="revTx" presStyleIdx="0" presStyleCnt="3"/>
      <dgm:spPr/>
    </dgm:pt>
    <dgm:pt modelId="{4F3B8E54-69E3-AB4F-B4B7-E2C309837798}" type="pres">
      <dgm:prSet presAssocID="{CE0CC2C2-6CFB-40B6-9476-6DEB7AC04FC3}" presName="vert1" presStyleCnt="0"/>
      <dgm:spPr/>
    </dgm:pt>
    <dgm:pt modelId="{CF0F8714-8EBD-7743-A438-5AC9E19DEA6F}" type="pres">
      <dgm:prSet presAssocID="{5BA9F428-22DC-40DB-AA10-10470D48BB64}" presName="thickLine" presStyleLbl="alignNode1" presStyleIdx="1" presStyleCnt="3"/>
      <dgm:spPr/>
    </dgm:pt>
    <dgm:pt modelId="{561E1BB5-41AC-424E-997C-65EB600AF349}" type="pres">
      <dgm:prSet presAssocID="{5BA9F428-22DC-40DB-AA10-10470D48BB64}" presName="horz1" presStyleCnt="0"/>
      <dgm:spPr/>
    </dgm:pt>
    <dgm:pt modelId="{92901C64-4A3A-B143-BA0E-4F26D66B63E4}" type="pres">
      <dgm:prSet presAssocID="{5BA9F428-22DC-40DB-AA10-10470D48BB64}" presName="tx1" presStyleLbl="revTx" presStyleIdx="1" presStyleCnt="3"/>
      <dgm:spPr/>
    </dgm:pt>
    <dgm:pt modelId="{F142B3FC-3EC5-174A-A628-B5F2DBE867AB}" type="pres">
      <dgm:prSet presAssocID="{5BA9F428-22DC-40DB-AA10-10470D48BB64}" presName="vert1" presStyleCnt="0"/>
      <dgm:spPr/>
    </dgm:pt>
    <dgm:pt modelId="{7EAFA477-EE71-9B45-B7E3-C0BF7544E9EF}" type="pres">
      <dgm:prSet presAssocID="{46E2502A-1634-48E0-A286-852FE1372BC8}" presName="thickLine" presStyleLbl="alignNode1" presStyleIdx="2" presStyleCnt="3"/>
      <dgm:spPr/>
    </dgm:pt>
    <dgm:pt modelId="{DAE2F6D1-E210-E74E-9979-6057ADD58AD2}" type="pres">
      <dgm:prSet presAssocID="{46E2502A-1634-48E0-A286-852FE1372BC8}" presName="horz1" presStyleCnt="0"/>
      <dgm:spPr/>
    </dgm:pt>
    <dgm:pt modelId="{E4448655-B6EB-2F47-8D8F-1DEE952B125E}" type="pres">
      <dgm:prSet presAssocID="{46E2502A-1634-48E0-A286-852FE1372BC8}" presName="tx1" presStyleLbl="revTx" presStyleIdx="2" presStyleCnt="3"/>
      <dgm:spPr/>
    </dgm:pt>
    <dgm:pt modelId="{289D0B6B-7B18-9C4F-9960-30D82918CF8F}" type="pres">
      <dgm:prSet presAssocID="{46E2502A-1634-48E0-A286-852FE1372BC8}" presName="vert1" presStyleCnt="0"/>
      <dgm:spPr/>
    </dgm:pt>
  </dgm:ptLst>
  <dgm:cxnLst>
    <dgm:cxn modelId="{BF91600C-A2EE-1541-ACA8-B822246EF339}" type="presOf" srcId="{5BA9F428-22DC-40DB-AA10-10470D48BB64}" destId="{92901C64-4A3A-B143-BA0E-4F26D66B63E4}" srcOrd="0" destOrd="0" presId="urn:microsoft.com/office/officeart/2008/layout/LinedList"/>
    <dgm:cxn modelId="{1ED45947-17E0-754B-A9A7-E68BAE62F96E}" type="presOf" srcId="{CE0CC2C2-6CFB-40B6-9476-6DEB7AC04FC3}" destId="{6B367197-CB8F-CE4F-A637-685669C06BC0}" srcOrd="0" destOrd="0" presId="urn:microsoft.com/office/officeart/2008/layout/LinedList"/>
    <dgm:cxn modelId="{D2946085-BA55-48E1-9862-DC181E623F27}" srcId="{329E0891-8BA7-42C0-8DE8-769DBFE788B0}" destId="{5BA9F428-22DC-40DB-AA10-10470D48BB64}" srcOrd="1" destOrd="0" parTransId="{D6234BA8-0000-41ED-88C0-B20E9E9188C9}" sibTransId="{147ACF2B-9E20-42B2-A426-94E45D4A25F6}"/>
    <dgm:cxn modelId="{E8D1038D-1EAC-4CCD-A8AE-D7E3891FF44A}" srcId="{329E0891-8BA7-42C0-8DE8-769DBFE788B0}" destId="{CE0CC2C2-6CFB-40B6-9476-6DEB7AC04FC3}" srcOrd="0" destOrd="0" parTransId="{62125CE4-2B56-4FA4-976E-6957B2E0B17D}" sibTransId="{15609EFF-1D56-4FEA-BEF9-6261158B16AE}"/>
    <dgm:cxn modelId="{44AA0996-F0D8-4D98-96B4-C5582EB3923D}" srcId="{329E0891-8BA7-42C0-8DE8-769DBFE788B0}" destId="{46E2502A-1634-48E0-A286-852FE1372BC8}" srcOrd="2" destOrd="0" parTransId="{C0841D15-5C3F-4153-982B-75D865BDE3F5}" sibTransId="{A057A96D-83B8-4D02-ACE7-117A4110DC82}"/>
    <dgm:cxn modelId="{49BC3FA4-A8C4-C749-B35A-C70029B9DD2A}" type="presOf" srcId="{46E2502A-1634-48E0-A286-852FE1372BC8}" destId="{E4448655-B6EB-2F47-8D8F-1DEE952B125E}" srcOrd="0" destOrd="0" presId="urn:microsoft.com/office/officeart/2008/layout/LinedList"/>
    <dgm:cxn modelId="{DB1E5FD8-9180-714A-8215-9ACD55B6989A}" type="presOf" srcId="{329E0891-8BA7-42C0-8DE8-769DBFE788B0}" destId="{388FDFDD-2120-324F-9CF8-F7A4CA98D039}" srcOrd="0" destOrd="0" presId="urn:microsoft.com/office/officeart/2008/layout/LinedList"/>
    <dgm:cxn modelId="{2266C5A9-6243-8541-ABD4-5619763F0ADC}" type="presParOf" srcId="{388FDFDD-2120-324F-9CF8-F7A4CA98D039}" destId="{CFD621FD-B042-5F48-A08C-5844CEF77004}" srcOrd="0" destOrd="0" presId="urn:microsoft.com/office/officeart/2008/layout/LinedList"/>
    <dgm:cxn modelId="{0DDEF78B-B964-2F46-9CEB-5EEE10229DED}" type="presParOf" srcId="{388FDFDD-2120-324F-9CF8-F7A4CA98D039}" destId="{571A298A-632F-644B-849F-6F7A10CE153C}" srcOrd="1" destOrd="0" presId="urn:microsoft.com/office/officeart/2008/layout/LinedList"/>
    <dgm:cxn modelId="{3F72FE8F-53F3-A34C-949E-E0A790042DB1}" type="presParOf" srcId="{571A298A-632F-644B-849F-6F7A10CE153C}" destId="{6B367197-CB8F-CE4F-A637-685669C06BC0}" srcOrd="0" destOrd="0" presId="urn:microsoft.com/office/officeart/2008/layout/LinedList"/>
    <dgm:cxn modelId="{4686EA57-A722-0445-BF82-ADA754D5C23E}" type="presParOf" srcId="{571A298A-632F-644B-849F-6F7A10CE153C}" destId="{4F3B8E54-69E3-AB4F-B4B7-E2C309837798}" srcOrd="1" destOrd="0" presId="urn:microsoft.com/office/officeart/2008/layout/LinedList"/>
    <dgm:cxn modelId="{14C9D1F9-E087-B04C-BCDF-1DFB699B8A8C}" type="presParOf" srcId="{388FDFDD-2120-324F-9CF8-F7A4CA98D039}" destId="{CF0F8714-8EBD-7743-A438-5AC9E19DEA6F}" srcOrd="2" destOrd="0" presId="urn:microsoft.com/office/officeart/2008/layout/LinedList"/>
    <dgm:cxn modelId="{2A73C7EA-8DD9-034C-85CA-0DFFFAC56B17}" type="presParOf" srcId="{388FDFDD-2120-324F-9CF8-F7A4CA98D039}" destId="{561E1BB5-41AC-424E-997C-65EB600AF349}" srcOrd="3" destOrd="0" presId="urn:microsoft.com/office/officeart/2008/layout/LinedList"/>
    <dgm:cxn modelId="{07BCAF0E-381F-814E-B26F-8459D537547B}" type="presParOf" srcId="{561E1BB5-41AC-424E-997C-65EB600AF349}" destId="{92901C64-4A3A-B143-BA0E-4F26D66B63E4}" srcOrd="0" destOrd="0" presId="urn:microsoft.com/office/officeart/2008/layout/LinedList"/>
    <dgm:cxn modelId="{7F1E32C5-819E-E441-AE11-D55403805516}" type="presParOf" srcId="{561E1BB5-41AC-424E-997C-65EB600AF349}" destId="{F142B3FC-3EC5-174A-A628-B5F2DBE867AB}" srcOrd="1" destOrd="0" presId="urn:microsoft.com/office/officeart/2008/layout/LinedList"/>
    <dgm:cxn modelId="{02DA6374-60FD-6B45-A2E9-BFF02E4F1618}" type="presParOf" srcId="{388FDFDD-2120-324F-9CF8-F7A4CA98D039}" destId="{7EAFA477-EE71-9B45-B7E3-C0BF7544E9EF}" srcOrd="4" destOrd="0" presId="urn:microsoft.com/office/officeart/2008/layout/LinedList"/>
    <dgm:cxn modelId="{00DB5D59-1A55-3A4C-A5C4-B45A4FA5D23B}" type="presParOf" srcId="{388FDFDD-2120-324F-9CF8-F7A4CA98D039}" destId="{DAE2F6D1-E210-E74E-9979-6057ADD58AD2}" srcOrd="5" destOrd="0" presId="urn:microsoft.com/office/officeart/2008/layout/LinedList"/>
    <dgm:cxn modelId="{326B51B9-F4F2-114E-9410-AEA425D7125E}" type="presParOf" srcId="{DAE2F6D1-E210-E74E-9979-6057ADD58AD2}" destId="{E4448655-B6EB-2F47-8D8F-1DEE952B125E}" srcOrd="0" destOrd="0" presId="urn:microsoft.com/office/officeart/2008/layout/LinedList"/>
    <dgm:cxn modelId="{896081FB-21BA-F840-9B17-D6C10B495431}" type="presParOf" srcId="{DAE2F6D1-E210-E74E-9979-6057ADD58AD2}" destId="{289D0B6B-7B18-9C4F-9960-30D82918CF8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6879B1-143D-4C74-B72C-3E83365A3D0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3C767DE-D2F1-4CB3-9328-30D26C9E96E3}">
      <dgm:prSet/>
      <dgm:spPr/>
      <dgm:t>
        <a:bodyPr/>
        <a:lstStyle/>
        <a:p>
          <a:r>
            <a:rPr lang="en-US"/>
            <a:t>Clarity</a:t>
          </a:r>
        </a:p>
      </dgm:t>
    </dgm:pt>
    <dgm:pt modelId="{9E601984-E8E3-4A07-8EB7-92AD72A27545}" type="parTrans" cxnId="{972E0287-22FE-4500-812A-F880F89A2437}">
      <dgm:prSet/>
      <dgm:spPr/>
      <dgm:t>
        <a:bodyPr/>
        <a:lstStyle/>
        <a:p>
          <a:endParaRPr lang="en-US"/>
        </a:p>
      </dgm:t>
    </dgm:pt>
    <dgm:pt modelId="{6C49E0E4-3162-48D8-8D0B-2C3A9A88611D}" type="sibTrans" cxnId="{972E0287-22FE-4500-812A-F880F89A2437}">
      <dgm:prSet/>
      <dgm:spPr/>
      <dgm:t>
        <a:bodyPr/>
        <a:lstStyle/>
        <a:p>
          <a:endParaRPr lang="en-US"/>
        </a:p>
      </dgm:t>
    </dgm:pt>
    <dgm:pt modelId="{47E31A23-5C9B-4048-AA31-FAB66BC2D120}">
      <dgm:prSet/>
      <dgm:spPr/>
      <dgm:t>
        <a:bodyPr/>
        <a:lstStyle/>
        <a:p>
          <a:r>
            <a:rPr lang="en-US"/>
            <a:t>’Looping In’—Communication goes more than one way, there are ideas coming top-down, bottom-up, and horizontally </a:t>
          </a:r>
        </a:p>
      </dgm:t>
    </dgm:pt>
    <dgm:pt modelId="{564CC3BD-13F5-4EC5-86E4-D582A454647C}" type="parTrans" cxnId="{EE07ABBA-72D7-40D4-9D96-B09586DD3BC0}">
      <dgm:prSet/>
      <dgm:spPr/>
      <dgm:t>
        <a:bodyPr/>
        <a:lstStyle/>
        <a:p>
          <a:endParaRPr lang="en-US"/>
        </a:p>
      </dgm:t>
    </dgm:pt>
    <dgm:pt modelId="{4AA8A571-E447-4483-A7CE-A624B09AE546}" type="sibTrans" cxnId="{EE07ABBA-72D7-40D4-9D96-B09586DD3BC0}">
      <dgm:prSet/>
      <dgm:spPr/>
      <dgm:t>
        <a:bodyPr/>
        <a:lstStyle/>
        <a:p>
          <a:endParaRPr lang="en-US"/>
        </a:p>
      </dgm:t>
    </dgm:pt>
    <dgm:pt modelId="{4B550326-7716-46F6-B0AB-D1B6528A628B}">
      <dgm:prSet/>
      <dgm:spPr/>
      <dgm:t>
        <a:bodyPr/>
        <a:lstStyle/>
        <a:p>
          <a:r>
            <a:rPr lang="en-US" dirty="0"/>
            <a:t>Active Listening—what does this request </a:t>
          </a:r>
          <a:r>
            <a:rPr lang="en-US" i="1" dirty="0"/>
            <a:t>actually</a:t>
          </a:r>
          <a:r>
            <a:rPr lang="en-US" dirty="0"/>
            <a:t> point to?  What does this person want? </a:t>
          </a:r>
        </a:p>
      </dgm:t>
    </dgm:pt>
    <dgm:pt modelId="{CE70A884-1B3F-477F-A002-37A6B6A82F59}" type="parTrans" cxnId="{498029D1-0A07-4D2A-94C8-4DFDFD36A38E}">
      <dgm:prSet/>
      <dgm:spPr/>
      <dgm:t>
        <a:bodyPr/>
        <a:lstStyle/>
        <a:p>
          <a:endParaRPr lang="en-US"/>
        </a:p>
      </dgm:t>
    </dgm:pt>
    <dgm:pt modelId="{0F618089-085C-4EB9-86D3-4A43C30DDF72}" type="sibTrans" cxnId="{498029D1-0A07-4D2A-94C8-4DFDFD36A38E}">
      <dgm:prSet/>
      <dgm:spPr/>
      <dgm:t>
        <a:bodyPr/>
        <a:lstStyle/>
        <a:p>
          <a:endParaRPr lang="en-US"/>
        </a:p>
      </dgm:t>
    </dgm:pt>
    <dgm:pt modelId="{47A1E999-9958-4131-88D9-671017BEC759}" type="pres">
      <dgm:prSet presAssocID="{B16879B1-143D-4C74-B72C-3E83365A3D0B}" presName="root" presStyleCnt="0">
        <dgm:presLayoutVars>
          <dgm:dir/>
          <dgm:resizeHandles val="exact"/>
        </dgm:presLayoutVars>
      </dgm:prSet>
      <dgm:spPr/>
    </dgm:pt>
    <dgm:pt modelId="{0C3EC2D5-5FC7-4EAE-8D23-A5AB658E7608}" type="pres">
      <dgm:prSet presAssocID="{23C767DE-D2F1-4CB3-9328-30D26C9E96E3}" presName="compNode" presStyleCnt="0"/>
      <dgm:spPr/>
    </dgm:pt>
    <dgm:pt modelId="{58FAE51A-C515-4E94-8B55-5014DEF97DEF}" type="pres">
      <dgm:prSet presAssocID="{23C767DE-D2F1-4CB3-9328-30D26C9E96E3}" presName="bgRect" presStyleLbl="bgShp" presStyleIdx="0" presStyleCnt="3"/>
      <dgm:spPr/>
    </dgm:pt>
    <dgm:pt modelId="{D07A1552-5530-4E1C-A49C-023B6172CB9B}" type="pres">
      <dgm:prSet presAssocID="{23C767DE-D2F1-4CB3-9328-30D26C9E96E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DF47172A-9B58-4E63-A13D-61B78E6D85DF}" type="pres">
      <dgm:prSet presAssocID="{23C767DE-D2F1-4CB3-9328-30D26C9E96E3}" presName="spaceRect" presStyleCnt="0"/>
      <dgm:spPr/>
    </dgm:pt>
    <dgm:pt modelId="{8C3F674D-586C-4A48-8C8F-BD5AFCC5ADE5}" type="pres">
      <dgm:prSet presAssocID="{23C767DE-D2F1-4CB3-9328-30D26C9E96E3}" presName="parTx" presStyleLbl="revTx" presStyleIdx="0" presStyleCnt="3">
        <dgm:presLayoutVars>
          <dgm:chMax val="0"/>
          <dgm:chPref val="0"/>
        </dgm:presLayoutVars>
      </dgm:prSet>
      <dgm:spPr/>
    </dgm:pt>
    <dgm:pt modelId="{7BEA4D64-53B6-4A1F-AF14-D13D0FBFEB45}" type="pres">
      <dgm:prSet presAssocID="{6C49E0E4-3162-48D8-8D0B-2C3A9A88611D}" presName="sibTrans" presStyleCnt="0"/>
      <dgm:spPr/>
    </dgm:pt>
    <dgm:pt modelId="{8EF0E246-8D4F-49F2-A3FD-0E80E2B84294}" type="pres">
      <dgm:prSet presAssocID="{47E31A23-5C9B-4048-AA31-FAB66BC2D120}" presName="compNode" presStyleCnt="0"/>
      <dgm:spPr/>
    </dgm:pt>
    <dgm:pt modelId="{0DEA878E-9DBD-4244-A80A-ECE5DC1A2AA8}" type="pres">
      <dgm:prSet presAssocID="{47E31A23-5C9B-4048-AA31-FAB66BC2D120}" presName="bgRect" presStyleLbl="bgShp" presStyleIdx="1" presStyleCnt="3"/>
      <dgm:spPr/>
    </dgm:pt>
    <dgm:pt modelId="{6EC5CA8F-1015-4DD5-BFF4-4E4365F46430}" type="pres">
      <dgm:prSet presAssocID="{47E31A23-5C9B-4048-AA31-FAB66BC2D12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ransfer"/>
        </a:ext>
      </dgm:extLst>
    </dgm:pt>
    <dgm:pt modelId="{74CF307F-BE81-47FB-ABED-783BF27D1FC9}" type="pres">
      <dgm:prSet presAssocID="{47E31A23-5C9B-4048-AA31-FAB66BC2D120}" presName="spaceRect" presStyleCnt="0"/>
      <dgm:spPr/>
    </dgm:pt>
    <dgm:pt modelId="{2A2544F9-1218-468E-87D8-966DC13CE132}" type="pres">
      <dgm:prSet presAssocID="{47E31A23-5C9B-4048-AA31-FAB66BC2D120}" presName="parTx" presStyleLbl="revTx" presStyleIdx="1" presStyleCnt="3">
        <dgm:presLayoutVars>
          <dgm:chMax val="0"/>
          <dgm:chPref val="0"/>
        </dgm:presLayoutVars>
      </dgm:prSet>
      <dgm:spPr/>
    </dgm:pt>
    <dgm:pt modelId="{70206EE1-DE47-4AFA-BEA5-0614F6C8FEAE}" type="pres">
      <dgm:prSet presAssocID="{4AA8A571-E447-4483-A7CE-A624B09AE546}" presName="sibTrans" presStyleCnt="0"/>
      <dgm:spPr/>
    </dgm:pt>
    <dgm:pt modelId="{5F7B16A4-578F-4C00-9DBB-1A4598994898}" type="pres">
      <dgm:prSet presAssocID="{4B550326-7716-46F6-B0AB-D1B6528A628B}" presName="compNode" presStyleCnt="0"/>
      <dgm:spPr/>
    </dgm:pt>
    <dgm:pt modelId="{B9769D4E-36C9-4481-B907-35A16DA95291}" type="pres">
      <dgm:prSet presAssocID="{4B550326-7716-46F6-B0AB-D1B6528A628B}" presName="bgRect" presStyleLbl="bgShp" presStyleIdx="2" presStyleCnt="3"/>
      <dgm:spPr/>
    </dgm:pt>
    <dgm:pt modelId="{76345B7D-416C-412E-A487-BA93D5D7380D}" type="pres">
      <dgm:prSet presAssocID="{4B550326-7716-46F6-B0AB-D1B6528A628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a:ext>
      </dgm:extLst>
    </dgm:pt>
    <dgm:pt modelId="{67CD7F0C-1CE1-4631-AFD7-A93216C654C9}" type="pres">
      <dgm:prSet presAssocID="{4B550326-7716-46F6-B0AB-D1B6528A628B}" presName="spaceRect" presStyleCnt="0"/>
      <dgm:spPr/>
    </dgm:pt>
    <dgm:pt modelId="{CE247CBE-9DFF-481D-AAF4-69AA42474F55}" type="pres">
      <dgm:prSet presAssocID="{4B550326-7716-46F6-B0AB-D1B6528A628B}" presName="parTx" presStyleLbl="revTx" presStyleIdx="2" presStyleCnt="3">
        <dgm:presLayoutVars>
          <dgm:chMax val="0"/>
          <dgm:chPref val="0"/>
        </dgm:presLayoutVars>
      </dgm:prSet>
      <dgm:spPr/>
    </dgm:pt>
  </dgm:ptLst>
  <dgm:cxnLst>
    <dgm:cxn modelId="{3043AF39-4F15-40E4-8ED7-E823F4F7BE88}" type="presOf" srcId="{47E31A23-5C9B-4048-AA31-FAB66BC2D120}" destId="{2A2544F9-1218-468E-87D8-966DC13CE132}" srcOrd="0" destOrd="0" presId="urn:microsoft.com/office/officeart/2018/2/layout/IconVerticalSolidList"/>
    <dgm:cxn modelId="{09CCE940-6DFE-4B07-B716-64453D503A05}" type="presOf" srcId="{4B550326-7716-46F6-B0AB-D1B6528A628B}" destId="{CE247CBE-9DFF-481D-AAF4-69AA42474F55}" srcOrd="0" destOrd="0" presId="urn:microsoft.com/office/officeart/2018/2/layout/IconVerticalSolidList"/>
    <dgm:cxn modelId="{FE34F750-73E8-41B3-96F1-FE6E2BBF3F03}" type="presOf" srcId="{23C767DE-D2F1-4CB3-9328-30D26C9E96E3}" destId="{8C3F674D-586C-4A48-8C8F-BD5AFCC5ADE5}" srcOrd="0" destOrd="0" presId="urn:microsoft.com/office/officeart/2018/2/layout/IconVerticalSolidList"/>
    <dgm:cxn modelId="{972E0287-22FE-4500-812A-F880F89A2437}" srcId="{B16879B1-143D-4C74-B72C-3E83365A3D0B}" destId="{23C767DE-D2F1-4CB3-9328-30D26C9E96E3}" srcOrd="0" destOrd="0" parTransId="{9E601984-E8E3-4A07-8EB7-92AD72A27545}" sibTransId="{6C49E0E4-3162-48D8-8D0B-2C3A9A88611D}"/>
    <dgm:cxn modelId="{5AB9DC9A-A426-4589-838A-A39832A37BA1}" type="presOf" srcId="{B16879B1-143D-4C74-B72C-3E83365A3D0B}" destId="{47A1E999-9958-4131-88D9-671017BEC759}" srcOrd="0" destOrd="0" presId="urn:microsoft.com/office/officeart/2018/2/layout/IconVerticalSolidList"/>
    <dgm:cxn modelId="{EE07ABBA-72D7-40D4-9D96-B09586DD3BC0}" srcId="{B16879B1-143D-4C74-B72C-3E83365A3D0B}" destId="{47E31A23-5C9B-4048-AA31-FAB66BC2D120}" srcOrd="1" destOrd="0" parTransId="{564CC3BD-13F5-4EC5-86E4-D582A454647C}" sibTransId="{4AA8A571-E447-4483-A7CE-A624B09AE546}"/>
    <dgm:cxn modelId="{498029D1-0A07-4D2A-94C8-4DFDFD36A38E}" srcId="{B16879B1-143D-4C74-B72C-3E83365A3D0B}" destId="{4B550326-7716-46F6-B0AB-D1B6528A628B}" srcOrd="2" destOrd="0" parTransId="{CE70A884-1B3F-477F-A002-37A6B6A82F59}" sibTransId="{0F618089-085C-4EB9-86D3-4A43C30DDF72}"/>
    <dgm:cxn modelId="{E898EDC6-1FA3-4A1F-965E-6EFACA64ED1C}" type="presParOf" srcId="{47A1E999-9958-4131-88D9-671017BEC759}" destId="{0C3EC2D5-5FC7-4EAE-8D23-A5AB658E7608}" srcOrd="0" destOrd="0" presId="urn:microsoft.com/office/officeart/2018/2/layout/IconVerticalSolidList"/>
    <dgm:cxn modelId="{F581CCB2-5E3E-45C9-908E-D1B580884896}" type="presParOf" srcId="{0C3EC2D5-5FC7-4EAE-8D23-A5AB658E7608}" destId="{58FAE51A-C515-4E94-8B55-5014DEF97DEF}" srcOrd="0" destOrd="0" presId="urn:microsoft.com/office/officeart/2018/2/layout/IconVerticalSolidList"/>
    <dgm:cxn modelId="{8F230378-81EE-4EB7-A454-371CBD1A3EAF}" type="presParOf" srcId="{0C3EC2D5-5FC7-4EAE-8D23-A5AB658E7608}" destId="{D07A1552-5530-4E1C-A49C-023B6172CB9B}" srcOrd="1" destOrd="0" presId="urn:microsoft.com/office/officeart/2018/2/layout/IconVerticalSolidList"/>
    <dgm:cxn modelId="{6E293AFD-E954-47AF-BEBA-FFF40FD16E77}" type="presParOf" srcId="{0C3EC2D5-5FC7-4EAE-8D23-A5AB658E7608}" destId="{DF47172A-9B58-4E63-A13D-61B78E6D85DF}" srcOrd="2" destOrd="0" presId="urn:microsoft.com/office/officeart/2018/2/layout/IconVerticalSolidList"/>
    <dgm:cxn modelId="{78E2DE83-C7A4-47F2-8E96-9C1EA2B95FEC}" type="presParOf" srcId="{0C3EC2D5-5FC7-4EAE-8D23-A5AB658E7608}" destId="{8C3F674D-586C-4A48-8C8F-BD5AFCC5ADE5}" srcOrd="3" destOrd="0" presId="urn:microsoft.com/office/officeart/2018/2/layout/IconVerticalSolidList"/>
    <dgm:cxn modelId="{714986CE-D888-498C-A3CB-E0FF908C8310}" type="presParOf" srcId="{47A1E999-9958-4131-88D9-671017BEC759}" destId="{7BEA4D64-53B6-4A1F-AF14-D13D0FBFEB45}" srcOrd="1" destOrd="0" presId="urn:microsoft.com/office/officeart/2018/2/layout/IconVerticalSolidList"/>
    <dgm:cxn modelId="{232E3642-AFBD-4F70-B49A-6F5C2C4D2BE5}" type="presParOf" srcId="{47A1E999-9958-4131-88D9-671017BEC759}" destId="{8EF0E246-8D4F-49F2-A3FD-0E80E2B84294}" srcOrd="2" destOrd="0" presId="urn:microsoft.com/office/officeart/2018/2/layout/IconVerticalSolidList"/>
    <dgm:cxn modelId="{B970CC16-21DB-42D4-B93D-77FFCC805BB4}" type="presParOf" srcId="{8EF0E246-8D4F-49F2-A3FD-0E80E2B84294}" destId="{0DEA878E-9DBD-4244-A80A-ECE5DC1A2AA8}" srcOrd="0" destOrd="0" presId="urn:microsoft.com/office/officeart/2018/2/layout/IconVerticalSolidList"/>
    <dgm:cxn modelId="{28A3BDAA-A809-4AB0-8108-204098C27644}" type="presParOf" srcId="{8EF0E246-8D4F-49F2-A3FD-0E80E2B84294}" destId="{6EC5CA8F-1015-4DD5-BFF4-4E4365F46430}" srcOrd="1" destOrd="0" presId="urn:microsoft.com/office/officeart/2018/2/layout/IconVerticalSolidList"/>
    <dgm:cxn modelId="{7AC70C59-931A-4FE5-BA18-4E0458FB8F9A}" type="presParOf" srcId="{8EF0E246-8D4F-49F2-A3FD-0E80E2B84294}" destId="{74CF307F-BE81-47FB-ABED-783BF27D1FC9}" srcOrd="2" destOrd="0" presId="urn:microsoft.com/office/officeart/2018/2/layout/IconVerticalSolidList"/>
    <dgm:cxn modelId="{8E697F99-5256-4646-800A-EF2245F0458B}" type="presParOf" srcId="{8EF0E246-8D4F-49F2-A3FD-0E80E2B84294}" destId="{2A2544F9-1218-468E-87D8-966DC13CE132}" srcOrd="3" destOrd="0" presId="urn:microsoft.com/office/officeart/2018/2/layout/IconVerticalSolidList"/>
    <dgm:cxn modelId="{F13C1399-A41E-42EB-B041-A0E4EC4B2931}" type="presParOf" srcId="{47A1E999-9958-4131-88D9-671017BEC759}" destId="{70206EE1-DE47-4AFA-BEA5-0614F6C8FEAE}" srcOrd="3" destOrd="0" presId="urn:microsoft.com/office/officeart/2018/2/layout/IconVerticalSolidList"/>
    <dgm:cxn modelId="{0099ADB4-E232-4E69-A8C0-BE04345840BE}" type="presParOf" srcId="{47A1E999-9958-4131-88D9-671017BEC759}" destId="{5F7B16A4-578F-4C00-9DBB-1A4598994898}" srcOrd="4" destOrd="0" presId="urn:microsoft.com/office/officeart/2018/2/layout/IconVerticalSolidList"/>
    <dgm:cxn modelId="{7A488C97-758A-44AD-9D8A-5D2839B9E49A}" type="presParOf" srcId="{5F7B16A4-578F-4C00-9DBB-1A4598994898}" destId="{B9769D4E-36C9-4481-B907-35A16DA95291}" srcOrd="0" destOrd="0" presId="urn:microsoft.com/office/officeart/2018/2/layout/IconVerticalSolidList"/>
    <dgm:cxn modelId="{C92291FD-9D41-477A-B19C-858BB6199421}" type="presParOf" srcId="{5F7B16A4-578F-4C00-9DBB-1A4598994898}" destId="{76345B7D-416C-412E-A487-BA93D5D7380D}" srcOrd="1" destOrd="0" presId="urn:microsoft.com/office/officeart/2018/2/layout/IconVerticalSolidList"/>
    <dgm:cxn modelId="{0B7C847F-DF95-4113-A255-A35FFDC6F19B}" type="presParOf" srcId="{5F7B16A4-578F-4C00-9DBB-1A4598994898}" destId="{67CD7F0C-1CE1-4631-AFD7-A93216C654C9}" srcOrd="2" destOrd="0" presId="urn:microsoft.com/office/officeart/2018/2/layout/IconVerticalSolidList"/>
    <dgm:cxn modelId="{29921B13-9193-4F1C-9622-84D5E8A81589}" type="presParOf" srcId="{5F7B16A4-578F-4C00-9DBB-1A4598994898}" destId="{CE247CBE-9DFF-481D-AAF4-69AA42474F5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65AC597-B747-4BA5-B119-76DD31C9540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5211B560-F287-471A-B601-46C8CE434193}">
      <dgm:prSet/>
      <dgm:spPr/>
      <dgm:t>
        <a:bodyPr/>
        <a:lstStyle/>
        <a:p>
          <a:r>
            <a:rPr lang="en-US"/>
            <a:t>Trust </a:t>
          </a:r>
        </a:p>
      </dgm:t>
    </dgm:pt>
    <dgm:pt modelId="{500611A5-6C44-42A6-BE77-F523FF064F9D}" type="parTrans" cxnId="{3D5D178A-7A63-4C7E-88C3-3DDFBC6949D4}">
      <dgm:prSet/>
      <dgm:spPr/>
      <dgm:t>
        <a:bodyPr/>
        <a:lstStyle/>
        <a:p>
          <a:endParaRPr lang="en-US"/>
        </a:p>
      </dgm:t>
    </dgm:pt>
    <dgm:pt modelId="{F88734DD-36A2-446C-B205-FD61A396F61F}" type="sibTrans" cxnId="{3D5D178A-7A63-4C7E-88C3-3DDFBC6949D4}">
      <dgm:prSet/>
      <dgm:spPr/>
      <dgm:t>
        <a:bodyPr/>
        <a:lstStyle/>
        <a:p>
          <a:endParaRPr lang="en-US"/>
        </a:p>
      </dgm:t>
    </dgm:pt>
    <dgm:pt modelId="{B12C4E47-4584-4B5F-8EBC-7DEC8E3FB598}">
      <dgm:prSet/>
      <dgm:spPr/>
      <dgm:t>
        <a:bodyPr/>
        <a:lstStyle/>
        <a:p>
          <a:r>
            <a:rPr lang="en-US"/>
            <a:t>Celebrating Small Wins</a:t>
          </a:r>
        </a:p>
      </dgm:t>
    </dgm:pt>
    <dgm:pt modelId="{C81F6D3F-BFE1-4186-BAD9-01C4C82D56FD}" type="parTrans" cxnId="{B62A53C4-44FA-4335-B040-CCB3DF3AA840}">
      <dgm:prSet/>
      <dgm:spPr/>
      <dgm:t>
        <a:bodyPr/>
        <a:lstStyle/>
        <a:p>
          <a:endParaRPr lang="en-US"/>
        </a:p>
      </dgm:t>
    </dgm:pt>
    <dgm:pt modelId="{193560E1-3F2C-4F2C-ABCC-96D9846C5392}" type="sibTrans" cxnId="{B62A53C4-44FA-4335-B040-CCB3DF3AA840}">
      <dgm:prSet/>
      <dgm:spPr/>
      <dgm:t>
        <a:bodyPr/>
        <a:lstStyle/>
        <a:p>
          <a:endParaRPr lang="en-US"/>
        </a:p>
      </dgm:t>
    </dgm:pt>
    <dgm:pt modelId="{39E1C43D-740A-4F25-84EA-41630FD8A7A4}">
      <dgm:prSet/>
      <dgm:spPr/>
      <dgm:t>
        <a:bodyPr/>
        <a:lstStyle/>
        <a:p>
          <a:r>
            <a:rPr lang="en-US"/>
            <a:t>Conflict as the end of the team or a growth opportunity</a:t>
          </a:r>
        </a:p>
      </dgm:t>
    </dgm:pt>
    <dgm:pt modelId="{2268681B-81AF-41AD-877C-199DA52A6D56}" type="parTrans" cxnId="{28069069-94B0-4B83-956C-708950D7C652}">
      <dgm:prSet/>
      <dgm:spPr/>
      <dgm:t>
        <a:bodyPr/>
        <a:lstStyle/>
        <a:p>
          <a:endParaRPr lang="en-US"/>
        </a:p>
      </dgm:t>
    </dgm:pt>
    <dgm:pt modelId="{5B7904DF-B798-49AF-A1F9-FDEF1E1115C3}" type="sibTrans" cxnId="{28069069-94B0-4B83-956C-708950D7C652}">
      <dgm:prSet/>
      <dgm:spPr/>
      <dgm:t>
        <a:bodyPr/>
        <a:lstStyle/>
        <a:p>
          <a:endParaRPr lang="en-US"/>
        </a:p>
      </dgm:t>
    </dgm:pt>
    <dgm:pt modelId="{0F78CDE0-004D-084C-AB36-D005CC05AD4B}" type="pres">
      <dgm:prSet presAssocID="{A65AC597-B747-4BA5-B119-76DD31C9540E}" presName="linear" presStyleCnt="0">
        <dgm:presLayoutVars>
          <dgm:animLvl val="lvl"/>
          <dgm:resizeHandles val="exact"/>
        </dgm:presLayoutVars>
      </dgm:prSet>
      <dgm:spPr/>
    </dgm:pt>
    <dgm:pt modelId="{BAEB60F7-11C6-A048-926C-FF490249B52A}" type="pres">
      <dgm:prSet presAssocID="{5211B560-F287-471A-B601-46C8CE434193}" presName="parentText" presStyleLbl="node1" presStyleIdx="0" presStyleCnt="3">
        <dgm:presLayoutVars>
          <dgm:chMax val="0"/>
          <dgm:bulletEnabled val="1"/>
        </dgm:presLayoutVars>
      </dgm:prSet>
      <dgm:spPr/>
    </dgm:pt>
    <dgm:pt modelId="{DE9976B8-2F0B-A048-AEF7-52BFA6625CC0}" type="pres">
      <dgm:prSet presAssocID="{F88734DD-36A2-446C-B205-FD61A396F61F}" presName="spacer" presStyleCnt="0"/>
      <dgm:spPr/>
    </dgm:pt>
    <dgm:pt modelId="{783FD18B-555C-D342-A9C2-1BAFF288943F}" type="pres">
      <dgm:prSet presAssocID="{B12C4E47-4584-4B5F-8EBC-7DEC8E3FB598}" presName="parentText" presStyleLbl="node1" presStyleIdx="1" presStyleCnt="3">
        <dgm:presLayoutVars>
          <dgm:chMax val="0"/>
          <dgm:bulletEnabled val="1"/>
        </dgm:presLayoutVars>
      </dgm:prSet>
      <dgm:spPr/>
    </dgm:pt>
    <dgm:pt modelId="{51C7E73A-F0CC-AB41-B888-4581E5B46EB5}" type="pres">
      <dgm:prSet presAssocID="{193560E1-3F2C-4F2C-ABCC-96D9846C5392}" presName="spacer" presStyleCnt="0"/>
      <dgm:spPr/>
    </dgm:pt>
    <dgm:pt modelId="{6350219E-B4F2-B24B-A0DC-91CEFE9ABC18}" type="pres">
      <dgm:prSet presAssocID="{39E1C43D-740A-4F25-84EA-41630FD8A7A4}" presName="parentText" presStyleLbl="node1" presStyleIdx="2" presStyleCnt="3">
        <dgm:presLayoutVars>
          <dgm:chMax val="0"/>
          <dgm:bulletEnabled val="1"/>
        </dgm:presLayoutVars>
      </dgm:prSet>
      <dgm:spPr/>
    </dgm:pt>
  </dgm:ptLst>
  <dgm:cxnLst>
    <dgm:cxn modelId="{F8AC1321-DEA5-124A-8863-63EBA4F40A6F}" type="presOf" srcId="{39E1C43D-740A-4F25-84EA-41630FD8A7A4}" destId="{6350219E-B4F2-B24B-A0DC-91CEFE9ABC18}" srcOrd="0" destOrd="0" presId="urn:microsoft.com/office/officeart/2005/8/layout/vList2"/>
    <dgm:cxn modelId="{28069069-94B0-4B83-956C-708950D7C652}" srcId="{A65AC597-B747-4BA5-B119-76DD31C9540E}" destId="{39E1C43D-740A-4F25-84EA-41630FD8A7A4}" srcOrd="2" destOrd="0" parTransId="{2268681B-81AF-41AD-877C-199DA52A6D56}" sibTransId="{5B7904DF-B798-49AF-A1F9-FDEF1E1115C3}"/>
    <dgm:cxn modelId="{3D5D178A-7A63-4C7E-88C3-3DDFBC6949D4}" srcId="{A65AC597-B747-4BA5-B119-76DD31C9540E}" destId="{5211B560-F287-471A-B601-46C8CE434193}" srcOrd="0" destOrd="0" parTransId="{500611A5-6C44-42A6-BE77-F523FF064F9D}" sibTransId="{F88734DD-36A2-446C-B205-FD61A396F61F}"/>
    <dgm:cxn modelId="{DE259C94-7017-4740-9716-994A36608C8B}" type="presOf" srcId="{A65AC597-B747-4BA5-B119-76DD31C9540E}" destId="{0F78CDE0-004D-084C-AB36-D005CC05AD4B}" srcOrd="0" destOrd="0" presId="urn:microsoft.com/office/officeart/2005/8/layout/vList2"/>
    <dgm:cxn modelId="{4565ED9C-FB7E-AA41-8A99-8679EA933BB3}" type="presOf" srcId="{B12C4E47-4584-4B5F-8EBC-7DEC8E3FB598}" destId="{783FD18B-555C-D342-A9C2-1BAFF288943F}" srcOrd="0" destOrd="0" presId="urn:microsoft.com/office/officeart/2005/8/layout/vList2"/>
    <dgm:cxn modelId="{B62A53C4-44FA-4335-B040-CCB3DF3AA840}" srcId="{A65AC597-B747-4BA5-B119-76DD31C9540E}" destId="{B12C4E47-4584-4B5F-8EBC-7DEC8E3FB598}" srcOrd="1" destOrd="0" parTransId="{C81F6D3F-BFE1-4186-BAD9-01C4C82D56FD}" sibTransId="{193560E1-3F2C-4F2C-ABCC-96D9846C5392}"/>
    <dgm:cxn modelId="{795B58DA-5CD8-7148-9631-FDC7494ACD18}" type="presOf" srcId="{5211B560-F287-471A-B601-46C8CE434193}" destId="{BAEB60F7-11C6-A048-926C-FF490249B52A}" srcOrd="0" destOrd="0" presId="urn:microsoft.com/office/officeart/2005/8/layout/vList2"/>
    <dgm:cxn modelId="{AAFF729B-A6EA-074E-969D-69B0E5AEB54B}" type="presParOf" srcId="{0F78CDE0-004D-084C-AB36-D005CC05AD4B}" destId="{BAEB60F7-11C6-A048-926C-FF490249B52A}" srcOrd="0" destOrd="0" presId="urn:microsoft.com/office/officeart/2005/8/layout/vList2"/>
    <dgm:cxn modelId="{3214DB7F-2DFE-2B40-B33B-0F50E4D73575}" type="presParOf" srcId="{0F78CDE0-004D-084C-AB36-D005CC05AD4B}" destId="{DE9976B8-2F0B-A048-AEF7-52BFA6625CC0}" srcOrd="1" destOrd="0" presId="urn:microsoft.com/office/officeart/2005/8/layout/vList2"/>
    <dgm:cxn modelId="{0A4C5164-4349-D945-A6C2-CAF34E20A429}" type="presParOf" srcId="{0F78CDE0-004D-084C-AB36-D005CC05AD4B}" destId="{783FD18B-555C-D342-A9C2-1BAFF288943F}" srcOrd="2" destOrd="0" presId="urn:microsoft.com/office/officeart/2005/8/layout/vList2"/>
    <dgm:cxn modelId="{011B540D-00D6-3547-A77C-6BE348F6D2BE}" type="presParOf" srcId="{0F78CDE0-004D-084C-AB36-D005CC05AD4B}" destId="{51C7E73A-F0CC-AB41-B888-4581E5B46EB5}" srcOrd="3" destOrd="0" presId="urn:microsoft.com/office/officeart/2005/8/layout/vList2"/>
    <dgm:cxn modelId="{CE437CF0-A328-9D44-8170-B25D81299837}" type="presParOf" srcId="{0F78CDE0-004D-084C-AB36-D005CC05AD4B}" destId="{6350219E-B4F2-B24B-A0DC-91CEFE9ABC1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BB143B-C502-44C2-B7EC-B5AE3FAB3938}"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89E43853-0BF0-4FD8-B46B-24B9AB6FC31A}">
      <dgm:prSet/>
      <dgm:spPr/>
      <dgm:t>
        <a:bodyPr/>
        <a:lstStyle/>
        <a:p>
          <a:r>
            <a:rPr lang="en-US"/>
            <a:t>The “I” and the “We”</a:t>
          </a:r>
        </a:p>
      </dgm:t>
    </dgm:pt>
    <dgm:pt modelId="{3EBDDD0F-715B-4235-9E3C-CB563389BD62}" type="parTrans" cxnId="{AA02E493-235C-4B01-B434-C0C6AB83F077}">
      <dgm:prSet/>
      <dgm:spPr/>
      <dgm:t>
        <a:bodyPr/>
        <a:lstStyle/>
        <a:p>
          <a:endParaRPr lang="en-US"/>
        </a:p>
      </dgm:t>
    </dgm:pt>
    <dgm:pt modelId="{CC36EBAB-2C70-46BE-A129-CEAAB926ABBB}" type="sibTrans" cxnId="{AA02E493-235C-4B01-B434-C0C6AB83F077}">
      <dgm:prSet/>
      <dgm:spPr/>
      <dgm:t>
        <a:bodyPr/>
        <a:lstStyle/>
        <a:p>
          <a:endParaRPr lang="en-US"/>
        </a:p>
      </dgm:t>
    </dgm:pt>
    <dgm:pt modelId="{1D05E34A-A009-4AD6-97EA-212DE37883D4}">
      <dgm:prSet/>
      <dgm:spPr/>
      <dgm:t>
        <a:bodyPr/>
        <a:lstStyle/>
        <a:p>
          <a:r>
            <a:rPr lang="en-US"/>
            <a:t>If we do not believe we are getting any skills or experience out of the team, we check out.  </a:t>
          </a:r>
        </a:p>
      </dgm:t>
    </dgm:pt>
    <dgm:pt modelId="{774FB290-2D6D-4B79-AA5B-9CAD6DC94CC5}" type="parTrans" cxnId="{0889CA61-E42E-490C-B073-048FBD54E640}">
      <dgm:prSet/>
      <dgm:spPr/>
      <dgm:t>
        <a:bodyPr/>
        <a:lstStyle/>
        <a:p>
          <a:endParaRPr lang="en-US"/>
        </a:p>
      </dgm:t>
    </dgm:pt>
    <dgm:pt modelId="{A610E9D8-2404-49C9-BB7E-16F04D7848E5}" type="sibTrans" cxnId="{0889CA61-E42E-490C-B073-048FBD54E640}">
      <dgm:prSet/>
      <dgm:spPr/>
      <dgm:t>
        <a:bodyPr/>
        <a:lstStyle/>
        <a:p>
          <a:endParaRPr lang="en-US"/>
        </a:p>
      </dgm:t>
    </dgm:pt>
    <dgm:pt modelId="{3D3566B3-DA51-4093-BB28-A63E74640FD0}">
      <dgm:prSet/>
      <dgm:spPr/>
      <dgm:t>
        <a:bodyPr/>
        <a:lstStyle/>
        <a:p>
          <a:r>
            <a:rPr lang="en-US"/>
            <a:t>Finding a mentor, being a mentor </a:t>
          </a:r>
        </a:p>
      </dgm:t>
    </dgm:pt>
    <dgm:pt modelId="{3C1C3C37-6791-4D73-B28A-21E9A63F7DE2}" type="parTrans" cxnId="{6ACF1700-2F77-4BD2-8E5E-A42C846C659C}">
      <dgm:prSet/>
      <dgm:spPr/>
      <dgm:t>
        <a:bodyPr/>
        <a:lstStyle/>
        <a:p>
          <a:endParaRPr lang="en-US"/>
        </a:p>
      </dgm:t>
    </dgm:pt>
    <dgm:pt modelId="{52B1D00E-9806-4EF5-96AA-CEA8116F9621}" type="sibTrans" cxnId="{6ACF1700-2F77-4BD2-8E5E-A42C846C659C}">
      <dgm:prSet/>
      <dgm:spPr/>
      <dgm:t>
        <a:bodyPr/>
        <a:lstStyle/>
        <a:p>
          <a:endParaRPr lang="en-US"/>
        </a:p>
      </dgm:t>
    </dgm:pt>
    <dgm:pt modelId="{22DC34B0-B163-8B45-953E-EE942607BE41}" type="pres">
      <dgm:prSet presAssocID="{8BBB143B-C502-44C2-B7EC-B5AE3FAB3938}" presName="Name0" presStyleCnt="0">
        <dgm:presLayoutVars>
          <dgm:dir/>
          <dgm:animLvl val="lvl"/>
          <dgm:resizeHandles val="exact"/>
        </dgm:presLayoutVars>
      </dgm:prSet>
      <dgm:spPr/>
    </dgm:pt>
    <dgm:pt modelId="{D715868B-D443-1849-BD07-EC133862451D}" type="pres">
      <dgm:prSet presAssocID="{3D3566B3-DA51-4093-BB28-A63E74640FD0}" presName="boxAndChildren" presStyleCnt="0"/>
      <dgm:spPr/>
    </dgm:pt>
    <dgm:pt modelId="{F424F57F-E6C5-024E-BCEB-A089E0BA7646}" type="pres">
      <dgm:prSet presAssocID="{3D3566B3-DA51-4093-BB28-A63E74640FD0}" presName="parentTextBox" presStyleLbl="node1" presStyleIdx="0" presStyleCnt="3"/>
      <dgm:spPr/>
    </dgm:pt>
    <dgm:pt modelId="{25554D4B-2428-6540-B167-3B4641F159C5}" type="pres">
      <dgm:prSet presAssocID="{A610E9D8-2404-49C9-BB7E-16F04D7848E5}" presName="sp" presStyleCnt="0"/>
      <dgm:spPr/>
    </dgm:pt>
    <dgm:pt modelId="{524FC5BE-E7B2-7E4C-A3B4-725AC5B578CA}" type="pres">
      <dgm:prSet presAssocID="{1D05E34A-A009-4AD6-97EA-212DE37883D4}" presName="arrowAndChildren" presStyleCnt="0"/>
      <dgm:spPr/>
    </dgm:pt>
    <dgm:pt modelId="{34D0A60F-C2AA-8A4B-97F4-A50FFF5A50B6}" type="pres">
      <dgm:prSet presAssocID="{1D05E34A-A009-4AD6-97EA-212DE37883D4}" presName="parentTextArrow" presStyleLbl="node1" presStyleIdx="1" presStyleCnt="3"/>
      <dgm:spPr/>
    </dgm:pt>
    <dgm:pt modelId="{9A8C5788-3FA3-0845-B849-87E1050A1315}" type="pres">
      <dgm:prSet presAssocID="{CC36EBAB-2C70-46BE-A129-CEAAB926ABBB}" presName="sp" presStyleCnt="0"/>
      <dgm:spPr/>
    </dgm:pt>
    <dgm:pt modelId="{01ACF003-6D5C-C74F-9026-2F0B3B25E044}" type="pres">
      <dgm:prSet presAssocID="{89E43853-0BF0-4FD8-B46B-24B9AB6FC31A}" presName="arrowAndChildren" presStyleCnt="0"/>
      <dgm:spPr/>
    </dgm:pt>
    <dgm:pt modelId="{45A378C6-0B65-2744-B13F-A7946209B8DE}" type="pres">
      <dgm:prSet presAssocID="{89E43853-0BF0-4FD8-B46B-24B9AB6FC31A}" presName="parentTextArrow" presStyleLbl="node1" presStyleIdx="2" presStyleCnt="3"/>
      <dgm:spPr/>
    </dgm:pt>
  </dgm:ptLst>
  <dgm:cxnLst>
    <dgm:cxn modelId="{6ACF1700-2F77-4BD2-8E5E-A42C846C659C}" srcId="{8BBB143B-C502-44C2-B7EC-B5AE3FAB3938}" destId="{3D3566B3-DA51-4093-BB28-A63E74640FD0}" srcOrd="2" destOrd="0" parTransId="{3C1C3C37-6791-4D73-B28A-21E9A63F7DE2}" sibTransId="{52B1D00E-9806-4EF5-96AA-CEA8116F9621}"/>
    <dgm:cxn modelId="{B78E5427-CABF-8449-A7C9-A09B469E635D}" type="presOf" srcId="{1D05E34A-A009-4AD6-97EA-212DE37883D4}" destId="{34D0A60F-C2AA-8A4B-97F4-A50FFF5A50B6}" srcOrd="0" destOrd="0" presId="urn:microsoft.com/office/officeart/2005/8/layout/process4"/>
    <dgm:cxn modelId="{0889CA61-E42E-490C-B073-048FBD54E640}" srcId="{8BBB143B-C502-44C2-B7EC-B5AE3FAB3938}" destId="{1D05E34A-A009-4AD6-97EA-212DE37883D4}" srcOrd="1" destOrd="0" parTransId="{774FB290-2D6D-4B79-AA5B-9CAD6DC94CC5}" sibTransId="{A610E9D8-2404-49C9-BB7E-16F04D7848E5}"/>
    <dgm:cxn modelId="{4207268C-594B-194E-BB7B-FB0AA80721ED}" type="presOf" srcId="{3D3566B3-DA51-4093-BB28-A63E74640FD0}" destId="{F424F57F-E6C5-024E-BCEB-A089E0BA7646}" srcOrd="0" destOrd="0" presId="urn:microsoft.com/office/officeart/2005/8/layout/process4"/>
    <dgm:cxn modelId="{AA02E493-235C-4B01-B434-C0C6AB83F077}" srcId="{8BBB143B-C502-44C2-B7EC-B5AE3FAB3938}" destId="{89E43853-0BF0-4FD8-B46B-24B9AB6FC31A}" srcOrd="0" destOrd="0" parTransId="{3EBDDD0F-715B-4235-9E3C-CB563389BD62}" sibTransId="{CC36EBAB-2C70-46BE-A129-CEAAB926ABBB}"/>
    <dgm:cxn modelId="{5AEF06B4-1DF8-8C42-9624-3EB4FAD89C4B}" type="presOf" srcId="{89E43853-0BF0-4FD8-B46B-24B9AB6FC31A}" destId="{45A378C6-0B65-2744-B13F-A7946209B8DE}" srcOrd="0" destOrd="0" presId="urn:microsoft.com/office/officeart/2005/8/layout/process4"/>
    <dgm:cxn modelId="{4D23CDD0-D327-D641-8876-F2AF9484D9CB}" type="presOf" srcId="{8BBB143B-C502-44C2-B7EC-B5AE3FAB3938}" destId="{22DC34B0-B163-8B45-953E-EE942607BE41}" srcOrd="0" destOrd="0" presId="urn:microsoft.com/office/officeart/2005/8/layout/process4"/>
    <dgm:cxn modelId="{E14871DD-8DBB-B94B-BCF3-F823B50BD01D}" type="presParOf" srcId="{22DC34B0-B163-8B45-953E-EE942607BE41}" destId="{D715868B-D443-1849-BD07-EC133862451D}" srcOrd="0" destOrd="0" presId="urn:microsoft.com/office/officeart/2005/8/layout/process4"/>
    <dgm:cxn modelId="{35792707-B5F4-474A-BE17-491D6CF5F7DC}" type="presParOf" srcId="{D715868B-D443-1849-BD07-EC133862451D}" destId="{F424F57F-E6C5-024E-BCEB-A089E0BA7646}" srcOrd="0" destOrd="0" presId="urn:microsoft.com/office/officeart/2005/8/layout/process4"/>
    <dgm:cxn modelId="{83B48C33-8CB4-E441-8991-F28E00D33F56}" type="presParOf" srcId="{22DC34B0-B163-8B45-953E-EE942607BE41}" destId="{25554D4B-2428-6540-B167-3B4641F159C5}" srcOrd="1" destOrd="0" presId="urn:microsoft.com/office/officeart/2005/8/layout/process4"/>
    <dgm:cxn modelId="{111EFC5B-6A2B-DF4D-8C33-53891A7EC454}" type="presParOf" srcId="{22DC34B0-B163-8B45-953E-EE942607BE41}" destId="{524FC5BE-E7B2-7E4C-A3B4-725AC5B578CA}" srcOrd="2" destOrd="0" presId="urn:microsoft.com/office/officeart/2005/8/layout/process4"/>
    <dgm:cxn modelId="{08C69338-8B0A-A94C-8B58-D5C8F216FC3D}" type="presParOf" srcId="{524FC5BE-E7B2-7E4C-A3B4-725AC5B578CA}" destId="{34D0A60F-C2AA-8A4B-97F4-A50FFF5A50B6}" srcOrd="0" destOrd="0" presId="urn:microsoft.com/office/officeart/2005/8/layout/process4"/>
    <dgm:cxn modelId="{C8448FA9-9342-C541-AD00-40975F53E53E}" type="presParOf" srcId="{22DC34B0-B163-8B45-953E-EE942607BE41}" destId="{9A8C5788-3FA3-0845-B849-87E1050A1315}" srcOrd="3" destOrd="0" presId="urn:microsoft.com/office/officeart/2005/8/layout/process4"/>
    <dgm:cxn modelId="{9DEE4E68-B908-DD4F-A811-31429A300DF5}" type="presParOf" srcId="{22DC34B0-B163-8B45-953E-EE942607BE41}" destId="{01ACF003-6D5C-C74F-9026-2F0B3B25E044}" srcOrd="4" destOrd="0" presId="urn:microsoft.com/office/officeart/2005/8/layout/process4"/>
    <dgm:cxn modelId="{BAB5AB0B-C391-D547-BC54-BEC2102C3747}" type="presParOf" srcId="{01ACF003-6D5C-C74F-9026-2F0B3B25E044}" destId="{45A378C6-0B65-2744-B13F-A7946209B8D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257FD9C-4FB8-4283-A25E-FB095CBECA36}"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BC000962-15F1-41EF-B351-D0C4797192A2}">
      <dgm:prSet/>
      <dgm:spPr/>
      <dgm:t>
        <a:bodyPr/>
        <a:lstStyle/>
        <a:p>
          <a:r>
            <a:rPr lang="en-US" dirty="0"/>
            <a:t>Anchoring bias </a:t>
          </a:r>
        </a:p>
      </dgm:t>
    </dgm:pt>
    <dgm:pt modelId="{05328F6C-E18A-4580-BDE1-6FECC418E26A}" type="parTrans" cxnId="{5D594EF5-2F4A-4829-B710-36F4FC875468}">
      <dgm:prSet/>
      <dgm:spPr/>
      <dgm:t>
        <a:bodyPr/>
        <a:lstStyle/>
        <a:p>
          <a:endParaRPr lang="en-US"/>
        </a:p>
      </dgm:t>
    </dgm:pt>
    <dgm:pt modelId="{BA679A19-72CF-4F0A-808A-70F4F3ADEC7D}" type="sibTrans" cxnId="{5D594EF5-2F4A-4829-B710-36F4FC875468}">
      <dgm:prSet phldrT="01" phldr="0"/>
      <dgm:spPr/>
      <dgm:t>
        <a:bodyPr/>
        <a:lstStyle/>
        <a:p>
          <a:r>
            <a:rPr lang="en-US"/>
            <a:t>01</a:t>
          </a:r>
        </a:p>
      </dgm:t>
    </dgm:pt>
    <dgm:pt modelId="{B78D919A-5207-455A-93BF-15460F255C00}">
      <dgm:prSet/>
      <dgm:spPr/>
      <dgm:t>
        <a:bodyPr/>
        <a:lstStyle/>
        <a:p>
          <a:r>
            <a:rPr lang="en-US" dirty="0"/>
            <a:t>Confirmation bias / IKEA Effect</a:t>
          </a:r>
        </a:p>
      </dgm:t>
    </dgm:pt>
    <dgm:pt modelId="{80CA1EF4-E0E6-4CA4-8205-17EDFEA60992}" type="parTrans" cxnId="{CE8F3C79-5BAC-4D34-87AD-CB93C6EE6361}">
      <dgm:prSet/>
      <dgm:spPr/>
      <dgm:t>
        <a:bodyPr/>
        <a:lstStyle/>
        <a:p>
          <a:endParaRPr lang="en-US"/>
        </a:p>
      </dgm:t>
    </dgm:pt>
    <dgm:pt modelId="{7001C3F1-935D-4C65-AD15-966C12D9EB22}" type="sibTrans" cxnId="{CE8F3C79-5BAC-4D34-87AD-CB93C6EE6361}">
      <dgm:prSet phldrT="02" phldr="0"/>
      <dgm:spPr/>
      <dgm:t>
        <a:bodyPr/>
        <a:lstStyle/>
        <a:p>
          <a:r>
            <a:rPr lang="en-US"/>
            <a:t>02</a:t>
          </a:r>
        </a:p>
      </dgm:t>
    </dgm:pt>
    <dgm:pt modelId="{ACBC9803-06B3-41D4-B5F1-E72642728B53}">
      <dgm:prSet/>
      <dgm:spPr/>
      <dgm:t>
        <a:bodyPr/>
        <a:lstStyle/>
        <a:p>
          <a:r>
            <a:rPr lang="en-US" dirty="0"/>
            <a:t>Availability heuristics</a:t>
          </a:r>
        </a:p>
      </dgm:t>
    </dgm:pt>
    <dgm:pt modelId="{7E9452FD-4077-4CE5-9F40-EC4AE30CC2A1}" type="parTrans" cxnId="{3EE1040D-7724-4092-98DC-9610CE066064}">
      <dgm:prSet/>
      <dgm:spPr/>
      <dgm:t>
        <a:bodyPr/>
        <a:lstStyle/>
        <a:p>
          <a:endParaRPr lang="en-US"/>
        </a:p>
      </dgm:t>
    </dgm:pt>
    <dgm:pt modelId="{26BA7C8F-0035-4A7A-BCF1-B1B5092C1D4F}" type="sibTrans" cxnId="{3EE1040D-7724-4092-98DC-9610CE066064}">
      <dgm:prSet phldrT="03" phldr="0"/>
      <dgm:spPr/>
      <dgm:t>
        <a:bodyPr/>
        <a:lstStyle/>
        <a:p>
          <a:r>
            <a:rPr lang="en-US"/>
            <a:t>03</a:t>
          </a:r>
        </a:p>
      </dgm:t>
    </dgm:pt>
    <dgm:pt modelId="{2224E78A-D708-4C49-BA90-44134608DC06}">
      <dgm:prSet/>
      <dgm:spPr/>
      <dgm:t>
        <a:bodyPr/>
        <a:lstStyle/>
        <a:p>
          <a:r>
            <a:rPr lang="en-US" dirty="0"/>
            <a:t>False Consensus </a:t>
          </a:r>
        </a:p>
      </dgm:t>
    </dgm:pt>
    <dgm:pt modelId="{40255793-F96D-6F40-8651-6C4746D9FAF3}" type="parTrans" cxnId="{52B0EB8D-4347-594F-8215-DF635CD8E6C2}">
      <dgm:prSet/>
      <dgm:spPr/>
      <dgm:t>
        <a:bodyPr/>
        <a:lstStyle/>
        <a:p>
          <a:endParaRPr lang="en-US"/>
        </a:p>
      </dgm:t>
    </dgm:pt>
    <dgm:pt modelId="{FAB892FF-379B-BA4C-87D5-0C9B439CA1EB}" type="sibTrans" cxnId="{52B0EB8D-4347-594F-8215-DF635CD8E6C2}">
      <dgm:prSet phldrT="04" phldr="0"/>
      <dgm:spPr/>
      <dgm:t>
        <a:bodyPr/>
        <a:lstStyle/>
        <a:p>
          <a:r>
            <a:rPr lang="en-US"/>
            <a:t>04</a:t>
          </a:r>
        </a:p>
      </dgm:t>
    </dgm:pt>
    <dgm:pt modelId="{EB8FED8A-3833-E34A-8ACC-F282F22E5862}">
      <dgm:prSet/>
      <dgm:spPr/>
      <dgm:t>
        <a:bodyPr/>
        <a:lstStyle/>
        <a:p>
          <a:r>
            <a:rPr lang="en-US" dirty="0"/>
            <a:t>Survivorship bias </a:t>
          </a:r>
        </a:p>
      </dgm:t>
    </dgm:pt>
    <dgm:pt modelId="{E327EF00-EBC5-A44B-B732-1AD51C17FF6D}" type="parTrans" cxnId="{8C478D0E-EF15-2149-9F12-79685C0EE260}">
      <dgm:prSet/>
      <dgm:spPr/>
      <dgm:t>
        <a:bodyPr/>
        <a:lstStyle/>
        <a:p>
          <a:endParaRPr lang="en-US"/>
        </a:p>
      </dgm:t>
    </dgm:pt>
    <dgm:pt modelId="{6EF7E8B5-FFB1-104E-9C94-FD93A5EFEFB8}" type="sibTrans" cxnId="{8C478D0E-EF15-2149-9F12-79685C0EE260}">
      <dgm:prSet phldrT="05" phldr="0"/>
      <dgm:spPr/>
      <dgm:t>
        <a:bodyPr/>
        <a:lstStyle/>
        <a:p>
          <a:r>
            <a:rPr lang="en-US"/>
            <a:t>05</a:t>
          </a:r>
        </a:p>
      </dgm:t>
    </dgm:pt>
    <dgm:pt modelId="{E7560149-0B9B-AA46-B0F2-6E1B83A59A26}">
      <dgm:prSet/>
      <dgm:spPr/>
      <dgm:t>
        <a:bodyPr/>
        <a:lstStyle/>
        <a:p>
          <a:r>
            <a:rPr lang="en-US" dirty="0"/>
            <a:t>Zeigarnik effect</a:t>
          </a:r>
        </a:p>
      </dgm:t>
    </dgm:pt>
    <dgm:pt modelId="{10C9E455-EDBF-9C4B-8E18-73DF51CCCBE2}" type="parTrans" cxnId="{8CF0DE34-0E9B-6A44-95B3-C872AA09AEE7}">
      <dgm:prSet/>
      <dgm:spPr/>
      <dgm:t>
        <a:bodyPr/>
        <a:lstStyle/>
        <a:p>
          <a:endParaRPr lang="en-US"/>
        </a:p>
      </dgm:t>
    </dgm:pt>
    <dgm:pt modelId="{9AC1968F-57F8-DF49-A3CA-B2D6DE3BADAD}" type="sibTrans" cxnId="{8CF0DE34-0E9B-6A44-95B3-C872AA09AEE7}">
      <dgm:prSet phldrT="06" phldr="0"/>
      <dgm:spPr/>
      <dgm:t>
        <a:bodyPr/>
        <a:lstStyle/>
        <a:p>
          <a:r>
            <a:rPr lang="en-US"/>
            <a:t>06</a:t>
          </a:r>
        </a:p>
      </dgm:t>
    </dgm:pt>
    <dgm:pt modelId="{30B3AAD7-0C42-F847-A3DB-7BBDB2C17B2A}">
      <dgm:prSet/>
      <dgm:spPr/>
      <dgm:t>
        <a:bodyPr/>
        <a:lstStyle/>
        <a:p>
          <a:r>
            <a:rPr lang="en-US" dirty="0"/>
            <a:t>Bandwagon effect</a:t>
          </a:r>
        </a:p>
      </dgm:t>
    </dgm:pt>
    <dgm:pt modelId="{A875307E-7D65-CC4F-8595-C63C8B841A50}" type="parTrans" cxnId="{BA72E71A-BE73-5A47-8703-744AA7D7881C}">
      <dgm:prSet/>
      <dgm:spPr/>
      <dgm:t>
        <a:bodyPr/>
        <a:lstStyle/>
        <a:p>
          <a:endParaRPr lang="en-US"/>
        </a:p>
      </dgm:t>
    </dgm:pt>
    <dgm:pt modelId="{15923B02-760B-F342-AE69-22B8D3F84EF4}" type="sibTrans" cxnId="{BA72E71A-BE73-5A47-8703-744AA7D7881C}">
      <dgm:prSet phldrT="07" phldr="0"/>
      <dgm:spPr/>
      <dgm:t>
        <a:bodyPr/>
        <a:lstStyle/>
        <a:p>
          <a:r>
            <a:rPr lang="en-US"/>
            <a:t>07</a:t>
          </a:r>
        </a:p>
      </dgm:t>
    </dgm:pt>
    <dgm:pt modelId="{65BD0A54-4AD9-E94E-9F0B-D3223DEA1832}" type="pres">
      <dgm:prSet presAssocID="{8257FD9C-4FB8-4283-A25E-FB095CBECA36}" presName="Name0" presStyleCnt="0">
        <dgm:presLayoutVars>
          <dgm:animLvl val="lvl"/>
          <dgm:resizeHandles val="exact"/>
        </dgm:presLayoutVars>
      </dgm:prSet>
      <dgm:spPr/>
    </dgm:pt>
    <dgm:pt modelId="{53F225A8-78CE-5949-AE70-20B1E78CFE15}" type="pres">
      <dgm:prSet presAssocID="{BC000962-15F1-41EF-B351-D0C4797192A2}" presName="compositeNode" presStyleCnt="0">
        <dgm:presLayoutVars>
          <dgm:bulletEnabled val="1"/>
        </dgm:presLayoutVars>
      </dgm:prSet>
      <dgm:spPr/>
    </dgm:pt>
    <dgm:pt modelId="{C20B916F-E044-754D-9AFE-9AA4DDBF292C}" type="pres">
      <dgm:prSet presAssocID="{BC000962-15F1-41EF-B351-D0C4797192A2}" presName="bgRect" presStyleLbl="alignNode1" presStyleIdx="0" presStyleCnt="7"/>
      <dgm:spPr/>
    </dgm:pt>
    <dgm:pt modelId="{FF8786BB-C1A2-C949-9821-8911FB14955A}" type="pres">
      <dgm:prSet presAssocID="{BA679A19-72CF-4F0A-808A-70F4F3ADEC7D}" presName="sibTransNodeRect" presStyleLbl="alignNode1" presStyleIdx="0" presStyleCnt="7">
        <dgm:presLayoutVars>
          <dgm:chMax val="0"/>
          <dgm:bulletEnabled val="1"/>
        </dgm:presLayoutVars>
      </dgm:prSet>
      <dgm:spPr/>
    </dgm:pt>
    <dgm:pt modelId="{4F82671D-B5A6-CB45-82B3-3B7743561E0D}" type="pres">
      <dgm:prSet presAssocID="{BC000962-15F1-41EF-B351-D0C4797192A2}" presName="nodeRect" presStyleLbl="alignNode1" presStyleIdx="0" presStyleCnt="7">
        <dgm:presLayoutVars>
          <dgm:bulletEnabled val="1"/>
        </dgm:presLayoutVars>
      </dgm:prSet>
      <dgm:spPr/>
    </dgm:pt>
    <dgm:pt modelId="{EA7C82F7-2699-E740-A9FB-22AC0B9360E3}" type="pres">
      <dgm:prSet presAssocID="{BA679A19-72CF-4F0A-808A-70F4F3ADEC7D}" presName="sibTrans" presStyleCnt="0"/>
      <dgm:spPr/>
    </dgm:pt>
    <dgm:pt modelId="{710CBE41-3A11-BD4A-B9AC-070A79FA1CCA}" type="pres">
      <dgm:prSet presAssocID="{B78D919A-5207-455A-93BF-15460F255C00}" presName="compositeNode" presStyleCnt="0">
        <dgm:presLayoutVars>
          <dgm:bulletEnabled val="1"/>
        </dgm:presLayoutVars>
      </dgm:prSet>
      <dgm:spPr/>
    </dgm:pt>
    <dgm:pt modelId="{E95AC844-3323-FD48-80FE-72E31CCB25FC}" type="pres">
      <dgm:prSet presAssocID="{B78D919A-5207-455A-93BF-15460F255C00}" presName="bgRect" presStyleLbl="alignNode1" presStyleIdx="1" presStyleCnt="7"/>
      <dgm:spPr/>
    </dgm:pt>
    <dgm:pt modelId="{1209496D-4337-114B-B9A5-35290FA3A102}" type="pres">
      <dgm:prSet presAssocID="{7001C3F1-935D-4C65-AD15-966C12D9EB22}" presName="sibTransNodeRect" presStyleLbl="alignNode1" presStyleIdx="1" presStyleCnt="7">
        <dgm:presLayoutVars>
          <dgm:chMax val="0"/>
          <dgm:bulletEnabled val="1"/>
        </dgm:presLayoutVars>
      </dgm:prSet>
      <dgm:spPr/>
    </dgm:pt>
    <dgm:pt modelId="{0F151D6A-5DC9-4949-94EB-FEB06FA797B0}" type="pres">
      <dgm:prSet presAssocID="{B78D919A-5207-455A-93BF-15460F255C00}" presName="nodeRect" presStyleLbl="alignNode1" presStyleIdx="1" presStyleCnt="7">
        <dgm:presLayoutVars>
          <dgm:bulletEnabled val="1"/>
        </dgm:presLayoutVars>
      </dgm:prSet>
      <dgm:spPr/>
    </dgm:pt>
    <dgm:pt modelId="{138BCBAB-7AAE-4148-B89C-BE4C9A54694C}" type="pres">
      <dgm:prSet presAssocID="{7001C3F1-935D-4C65-AD15-966C12D9EB22}" presName="sibTrans" presStyleCnt="0"/>
      <dgm:spPr/>
    </dgm:pt>
    <dgm:pt modelId="{A4362A83-A092-3349-AB5A-11F5C2DF224D}" type="pres">
      <dgm:prSet presAssocID="{ACBC9803-06B3-41D4-B5F1-E72642728B53}" presName="compositeNode" presStyleCnt="0">
        <dgm:presLayoutVars>
          <dgm:bulletEnabled val="1"/>
        </dgm:presLayoutVars>
      </dgm:prSet>
      <dgm:spPr/>
    </dgm:pt>
    <dgm:pt modelId="{F818A38F-2FF3-4D42-BEDD-F7B297D0B7C6}" type="pres">
      <dgm:prSet presAssocID="{ACBC9803-06B3-41D4-B5F1-E72642728B53}" presName="bgRect" presStyleLbl="alignNode1" presStyleIdx="2" presStyleCnt="7"/>
      <dgm:spPr/>
    </dgm:pt>
    <dgm:pt modelId="{4B2F81A4-A894-D946-9A0D-D1CFD18573A4}" type="pres">
      <dgm:prSet presAssocID="{26BA7C8F-0035-4A7A-BCF1-B1B5092C1D4F}" presName="sibTransNodeRect" presStyleLbl="alignNode1" presStyleIdx="2" presStyleCnt="7">
        <dgm:presLayoutVars>
          <dgm:chMax val="0"/>
          <dgm:bulletEnabled val="1"/>
        </dgm:presLayoutVars>
      </dgm:prSet>
      <dgm:spPr/>
    </dgm:pt>
    <dgm:pt modelId="{87D8CAAC-B03F-EC4F-90B8-1792BD94B111}" type="pres">
      <dgm:prSet presAssocID="{ACBC9803-06B3-41D4-B5F1-E72642728B53}" presName="nodeRect" presStyleLbl="alignNode1" presStyleIdx="2" presStyleCnt="7">
        <dgm:presLayoutVars>
          <dgm:bulletEnabled val="1"/>
        </dgm:presLayoutVars>
      </dgm:prSet>
      <dgm:spPr/>
    </dgm:pt>
    <dgm:pt modelId="{0C4619CD-952D-EA4D-B54A-40CDC194E942}" type="pres">
      <dgm:prSet presAssocID="{26BA7C8F-0035-4A7A-BCF1-B1B5092C1D4F}" presName="sibTrans" presStyleCnt="0"/>
      <dgm:spPr/>
    </dgm:pt>
    <dgm:pt modelId="{26ACF664-A8C0-CD45-A5EF-CDAD2B8130C8}" type="pres">
      <dgm:prSet presAssocID="{2224E78A-D708-4C49-BA90-44134608DC06}" presName="compositeNode" presStyleCnt="0">
        <dgm:presLayoutVars>
          <dgm:bulletEnabled val="1"/>
        </dgm:presLayoutVars>
      </dgm:prSet>
      <dgm:spPr/>
    </dgm:pt>
    <dgm:pt modelId="{3F2EA960-514C-C24E-AE3C-8032396D7FCF}" type="pres">
      <dgm:prSet presAssocID="{2224E78A-D708-4C49-BA90-44134608DC06}" presName="bgRect" presStyleLbl="alignNode1" presStyleIdx="3" presStyleCnt="7"/>
      <dgm:spPr/>
    </dgm:pt>
    <dgm:pt modelId="{9E0B346F-01CC-3148-B33C-5EE43715193B}" type="pres">
      <dgm:prSet presAssocID="{FAB892FF-379B-BA4C-87D5-0C9B439CA1EB}" presName="sibTransNodeRect" presStyleLbl="alignNode1" presStyleIdx="3" presStyleCnt="7">
        <dgm:presLayoutVars>
          <dgm:chMax val="0"/>
          <dgm:bulletEnabled val="1"/>
        </dgm:presLayoutVars>
      </dgm:prSet>
      <dgm:spPr/>
    </dgm:pt>
    <dgm:pt modelId="{67E0EE45-631C-4244-85FB-0596EB7C4C1B}" type="pres">
      <dgm:prSet presAssocID="{2224E78A-D708-4C49-BA90-44134608DC06}" presName="nodeRect" presStyleLbl="alignNode1" presStyleIdx="3" presStyleCnt="7">
        <dgm:presLayoutVars>
          <dgm:bulletEnabled val="1"/>
        </dgm:presLayoutVars>
      </dgm:prSet>
      <dgm:spPr/>
    </dgm:pt>
    <dgm:pt modelId="{E9B96B20-012D-BB46-A1BF-C165B2C49E98}" type="pres">
      <dgm:prSet presAssocID="{FAB892FF-379B-BA4C-87D5-0C9B439CA1EB}" presName="sibTrans" presStyleCnt="0"/>
      <dgm:spPr/>
    </dgm:pt>
    <dgm:pt modelId="{834F586E-B59A-634A-91F7-1164A766FA99}" type="pres">
      <dgm:prSet presAssocID="{EB8FED8A-3833-E34A-8ACC-F282F22E5862}" presName="compositeNode" presStyleCnt="0">
        <dgm:presLayoutVars>
          <dgm:bulletEnabled val="1"/>
        </dgm:presLayoutVars>
      </dgm:prSet>
      <dgm:spPr/>
    </dgm:pt>
    <dgm:pt modelId="{3A3490D1-B4CA-EF46-BB56-78205D341870}" type="pres">
      <dgm:prSet presAssocID="{EB8FED8A-3833-E34A-8ACC-F282F22E5862}" presName="bgRect" presStyleLbl="alignNode1" presStyleIdx="4" presStyleCnt="7"/>
      <dgm:spPr/>
    </dgm:pt>
    <dgm:pt modelId="{AF8035D8-82BD-B74D-A0F3-AAC042E92DFC}" type="pres">
      <dgm:prSet presAssocID="{6EF7E8B5-FFB1-104E-9C94-FD93A5EFEFB8}" presName="sibTransNodeRect" presStyleLbl="alignNode1" presStyleIdx="4" presStyleCnt="7">
        <dgm:presLayoutVars>
          <dgm:chMax val="0"/>
          <dgm:bulletEnabled val="1"/>
        </dgm:presLayoutVars>
      </dgm:prSet>
      <dgm:spPr/>
    </dgm:pt>
    <dgm:pt modelId="{312D55D8-F081-4F45-A522-27B3233DE11F}" type="pres">
      <dgm:prSet presAssocID="{EB8FED8A-3833-E34A-8ACC-F282F22E5862}" presName="nodeRect" presStyleLbl="alignNode1" presStyleIdx="4" presStyleCnt="7">
        <dgm:presLayoutVars>
          <dgm:bulletEnabled val="1"/>
        </dgm:presLayoutVars>
      </dgm:prSet>
      <dgm:spPr/>
    </dgm:pt>
    <dgm:pt modelId="{02FB195A-9316-1042-A282-3D9D6EB34282}" type="pres">
      <dgm:prSet presAssocID="{6EF7E8B5-FFB1-104E-9C94-FD93A5EFEFB8}" presName="sibTrans" presStyleCnt="0"/>
      <dgm:spPr/>
    </dgm:pt>
    <dgm:pt modelId="{F017F09B-2166-514A-8569-E1C86D84CDF5}" type="pres">
      <dgm:prSet presAssocID="{E7560149-0B9B-AA46-B0F2-6E1B83A59A26}" presName="compositeNode" presStyleCnt="0">
        <dgm:presLayoutVars>
          <dgm:bulletEnabled val="1"/>
        </dgm:presLayoutVars>
      </dgm:prSet>
      <dgm:spPr/>
    </dgm:pt>
    <dgm:pt modelId="{7048B62A-56A9-AE46-A128-3BC320975493}" type="pres">
      <dgm:prSet presAssocID="{E7560149-0B9B-AA46-B0F2-6E1B83A59A26}" presName="bgRect" presStyleLbl="alignNode1" presStyleIdx="5" presStyleCnt="7"/>
      <dgm:spPr/>
    </dgm:pt>
    <dgm:pt modelId="{31719F4E-E66A-174C-843B-357E667CF419}" type="pres">
      <dgm:prSet presAssocID="{9AC1968F-57F8-DF49-A3CA-B2D6DE3BADAD}" presName="sibTransNodeRect" presStyleLbl="alignNode1" presStyleIdx="5" presStyleCnt="7">
        <dgm:presLayoutVars>
          <dgm:chMax val="0"/>
          <dgm:bulletEnabled val="1"/>
        </dgm:presLayoutVars>
      </dgm:prSet>
      <dgm:spPr/>
    </dgm:pt>
    <dgm:pt modelId="{C137FD68-7D0A-6549-9121-930D71354626}" type="pres">
      <dgm:prSet presAssocID="{E7560149-0B9B-AA46-B0F2-6E1B83A59A26}" presName="nodeRect" presStyleLbl="alignNode1" presStyleIdx="5" presStyleCnt="7">
        <dgm:presLayoutVars>
          <dgm:bulletEnabled val="1"/>
        </dgm:presLayoutVars>
      </dgm:prSet>
      <dgm:spPr/>
    </dgm:pt>
    <dgm:pt modelId="{D91A2FC6-8620-A24B-AEC1-AF596AC769B3}" type="pres">
      <dgm:prSet presAssocID="{9AC1968F-57F8-DF49-A3CA-B2D6DE3BADAD}" presName="sibTrans" presStyleCnt="0"/>
      <dgm:spPr/>
    </dgm:pt>
    <dgm:pt modelId="{7EDACF50-7F55-1040-96CE-DEF42F05BD84}" type="pres">
      <dgm:prSet presAssocID="{30B3AAD7-0C42-F847-A3DB-7BBDB2C17B2A}" presName="compositeNode" presStyleCnt="0">
        <dgm:presLayoutVars>
          <dgm:bulletEnabled val="1"/>
        </dgm:presLayoutVars>
      </dgm:prSet>
      <dgm:spPr/>
    </dgm:pt>
    <dgm:pt modelId="{8DE4A390-2BBD-0A48-A013-68E94BB51F32}" type="pres">
      <dgm:prSet presAssocID="{30B3AAD7-0C42-F847-A3DB-7BBDB2C17B2A}" presName="bgRect" presStyleLbl="alignNode1" presStyleIdx="6" presStyleCnt="7"/>
      <dgm:spPr/>
    </dgm:pt>
    <dgm:pt modelId="{AA1F07E4-22F6-7C4A-8688-B1B1B5BC9152}" type="pres">
      <dgm:prSet presAssocID="{15923B02-760B-F342-AE69-22B8D3F84EF4}" presName="sibTransNodeRect" presStyleLbl="alignNode1" presStyleIdx="6" presStyleCnt="7">
        <dgm:presLayoutVars>
          <dgm:chMax val="0"/>
          <dgm:bulletEnabled val="1"/>
        </dgm:presLayoutVars>
      </dgm:prSet>
      <dgm:spPr/>
    </dgm:pt>
    <dgm:pt modelId="{D1DFC4EE-7803-874E-9A96-1A7FA143FAEA}" type="pres">
      <dgm:prSet presAssocID="{30B3AAD7-0C42-F847-A3DB-7BBDB2C17B2A}" presName="nodeRect" presStyleLbl="alignNode1" presStyleIdx="6" presStyleCnt="7">
        <dgm:presLayoutVars>
          <dgm:bulletEnabled val="1"/>
        </dgm:presLayoutVars>
      </dgm:prSet>
      <dgm:spPr/>
    </dgm:pt>
  </dgm:ptLst>
  <dgm:cxnLst>
    <dgm:cxn modelId="{2D395F0B-9D1B-254D-9F69-E15F4290E236}" type="presOf" srcId="{6EF7E8B5-FFB1-104E-9C94-FD93A5EFEFB8}" destId="{AF8035D8-82BD-B74D-A0F3-AAC042E92DFC}" srcOrd="0" destOrd="0" presId="urn:microsoft.com/office/officeart/2016/7/layout/LinearBlockProcessNumbered"/>
    <dgm:cxn modelId="{3EE1040D-7724-4092-98DC-9610CE066064}" srcId="{8257FD9C-4FB8-4283-A25E-FB095CBECA36}" destId="{ACBC9803-06B3-41D4-B5F1-E72642728B53}" srcOrd="2" destOrd="0" parTransId="{7E9452FD-4077-4CE5-9F40-EC4AE30CC2A1}" sibTransId="{26BA7C8F-0035-4A7A-BCF1-B1B5092C1D4F}"/>
    <dgm:cxn modelId="{8C478D0E-EF15-2149-9F12-79685C0EE260}" srcId="{8257FD9C-4FB8-4283-A25E-FB095CBECA36}" destId="{EB8FED8A-3833-E34A-8ACC-F282F22E5862}" srcOrd="4" destOrd="0" parTransId="{E327EF00-EBC5-A44B-B732-1AD51C17FF6D}" sibTransId="{6EF7E8B5-FFB1-104E-9C94-FD93A5EFEFB8}"/>
    <dgm:cxn modelId="{BA72E71A-BE73-5A47-8703-744AA7D7881C}" srcId="{8257FD9C-4FB8-4283-A25E-FB095CBECA36}" destId="{30B3AAD7-0C42-F847-A3DB-7BBDB2C17B2A}" srcOrd="6" destOrd="0" parTransId="{A875307E-7D65-CC4F-8595-C63C8B841A50}" sibTransId="{15923B02-760B-F342-AE69-22B8D3F84EF4}"/>
    <dgm:cxn modelId="{375C0428-ACD4-E24A-B54A-C5289EF47DC6}" type="presOf" srcId="{8257FD9C-4FB8-4283-A25E-FB095CBECA36}" destId="{65BD0A54-4AD9-E94E-9F0B-D3223DEA1832}" srcOrd="0" destOrd="0" presId="urn:microsoft.com/office/officeart/2016/7/layout/LinearBlockProcessNumbered"/>
    <dgm:cxn modelId="{8CF0DE34-0E9B-6A44-95B3-C872AA09AEE7}" srcId="{8257FD9C-4FB8-4283-A25E-FB095CBECA36}" destId="{E7560149-0B9B-AA46-B0F2-6E1B83A59A26}" srcOrd="5" destOrd="0" parTransId="{10C9E455-EDBF-9C4B-8E18-73DF51CCCBE2}" sibTransId="{9AC1968F-57F8-DF49-A3CA-B2D6DE3BADAD}"/>
    <dgm:cxn modelId="{2A7DD236-33ED-E340-9311-80A8A3990F05}" type="presOf" srcId="{ACBC9803-06B3-41D4-B5F1-E72642728B53}" destId="{F818A38F-2FF3-4D42-BEDD-F7B297D0B7C6}" srcOrd="0" destOrd="0" presId="urn:microsoft.com/office/officeart/2016/7/layout/LinearBlockProcessNumbered"/>
    <dgm:cxn modelId="{A2FF3B3D-1451-3F4D-A5C0-5315CF3B4A02}" type="presOf" srcId="{15923B02-760B-F342-AE69-22B8D3F84EF4}" destId="{AA1F07E4-22F6-7C4A-8688-B1B1B5BC9152}" srcOrd="0" destOrd="0" presId="urn:microsoft.com/office/officeart/2016/7/layout/LinearBlockProcessNumbered"/>
    <dgm:cxn modelId="{8126133E-FE51-344A-9D6F-B7620CDA0ED7}" type="presOf" srcId="{9AC1968F-57F8-DF49-A3CA-B2D6DE3BADAD}" destId="{31719F4E-E66A-174C-843B-357E667CF419}" srcOrd="0" destOrd="0" presId="urn:microsoft.com/office/officeart/2016/7/layout/LinearBlockProcessNumbered"/>
    <dgm:cxn modelId="{0E353E44-A483-FC44-B7BB-7687B5C9843E}" type="presOf" srcId="{BC000962-15F1-41EF-B351-D0C4797192A2}" destId="{C20B916F-E044-754D-9AFE-9AA4DDBF292C}" srcOrd="0" destOrd="0" presId="urn:microsoft.com/office/officeart/2016/7/layout/LinearBlockProcessNumbered"/>
    <dgm:cxn modelId="{88341B66-34FA-BB4A-B5C0-E2622DEC7039}" type="presOf" srcId="{7001C3F1-935D-4C65-AD15-966C12D9EB22}" destId="{1209496D-4337-114B-B9A5-35290FA3A102}" srcOrd="0" destOrd="0" presId="urn:microsoft.com/office/officeart/2016/7/layout/LinearBlockProcessNumbered"/>
    <dgm:cxn modelId="{5D9D2768-0CDE-AC4E-AEE8-C1AB4701C2CA}" type="presOf" srcId="{EB8FED8A-3833-E34A-8ACC-F282F22E5862}" destId="{3A3490D1-B4CA-EF46-BB56-78205D341870}" srcOrd="0" destOrd="0" presId="urn:microsoft.com/office/officeart/2016/7/layout/LinearBlockProcessNumbered"/>
    <dgm:cxn modelId="{1CF16772-641C-0B49-B062-C755EAF0A5A0}" type="presOf" srcId="{30B3AAD7-0C42-F847-A3DB-7BBDB2C17B2A}" destId="{D1DFC4EE-7803-874E-9A96-1A7FA143FAEA}" srcOrd="1" destOrd="0" presId="urn:microsoft.com/office/officeart/2016/7/layout/LinearBlockProcessNumbered"/>
    <dgm:cxn modelId="{CE8F3C79-5BAC-4D34-87AD-CB93C6EE6361}" srcId="{8257FD9C-4FB8-4283-A25E-FB095CBECA36}" destId="{B78D919A-5207-455A-93BF-15460F255C00}" srcOrd="1" destOrd="0" parTransId="{80CA1EF4-E0E6-4CA4-8205-17EDFEA60992}" sibTransId="{7001C3F1-935D-4C65-AD15-966C12D9EB22}"/>
    <dgm:cxn modelId="{D5C10183-51BC-E342-9E1C-89EF55FF37B4}" type="presOf" srcId="{B78D919A-5207-455A-93BF-15460F255C00}" destId="{0F151D6A-5DC9-4949-94EB-FEB06FA797B0}" srcOrd="1" destOrd="0" presId="urn:microsoft.com/office/officeart/2016/7/layout/LinearBlockProcessNumbered"/>
    <dgm:cxn modelId="{94C7318A-9976-3E4D-8F0E-CD13F0FA9D95}" type="presOf" srcId="{BC000962-15F1-41EF-B351-D0C4797192A2}" destId="{4F82671D-B5A6-CB45-82B3-3B7743561E0D}" srcOrd="1" destOrd="0" presId="urn:microsoft.com/office/officeart/2016/7/layout/LinearBlockProcessNumbered"/>
    <dgm:cxn modelId="{52B0EB8D-4347-594F-8215-DF635CD8E6C2}" srcId="{8257FD9C-4FB8-4283-A25E-FB095CBECA36}" destId="{2224E78A-D708-4C49-BA90-44134608DC06}" srcOrd="3" destOrd="0" parTransId="{40255793-F96D-6F40-8651-6C4746D9FAF3}" sibTransId="{FAB892FF-379B-BA4C-87D5-0C9B439CA1EB}"/>
    <dgm:cxn modelId="{CCB65D9A-9968-5340-8FB5-46E53EEB4C49}" type="presOf" srcId="{EB8FED8A-3833-E34A-8ACC-F282F22E5862}" destId="{312D55D8-F081-4F45-A522-27B3233DE11F}" srcOrd="1" destOrd="0" presId="urn:microsoft.com/office/officeart/2016/7/layout/LinearBlockProcessNumbered"/>
    <dgm:cxn modelId="{D50034A4-78FE-0E4F-BA3F-F0A7E0A42519}" type="presOf" srcId="{E7560149-0B9B-AA46-B0F2-6E1B83A59A26}" destId="{C137FD68-7D0A-6549-9121-930D71354626}" srcOrd="1" destOrd="0" presId="urn:microsoft.com/office/officeart/2016/7/layout/LinearBlockProcessNumbered"/>
    <dgm:cxn modelId="{7186FAA8-76CB-7347-86FF-AA7CE6A544FD}" type="presOf" srcId="{30B3AAD7-0C42-F847-A3DB-7BBDB2C17B2A}" destId="{8DE4A390-2BBD-0A48-A013-68E94BB51F32}" srcOrd="0" destOrd="0" presId="urn:microsoft.com/office/officeart/2016/7/layout/LinearBlockProcessNumbered"/>
    <dgm:cxn modelId="{2D4945AD-74D0-AA4F-A0B5-ECAB19C4D9EC}" type="presOf" srcId="{BA679A19-72CF-4F0A-808A-70F4F3ADEC7D}" destId="{FF8786BB-C1A2-C949-9821-8911FB14955A}" srcOrd="0" destOrd="0" presId="urn:microsoft.com/office/officeart/2016/7/layout/LinearBlockProcessNumbered"/>
    <dgm:cxn modelId="{93CAA2BF-D0F3-EB4C-999C-51931E1648EA}" type="presOf" srcId="{ACBC9803-06B3-41D4-B5F1-E72642728B53}" destId="{87D8CAAC-B03F-EC4F-90B8-1792BD94B111}" srcOrd="1" destOrd="0" presId="urn:microsoft.com/office/officeart/2016/7/layout/LinearBlockProcessNumbered"/>
    <dgm:cxn modelId="{EED48AC1-1961-3343-B96E-445DF0A75073}" type="presOf" srcId="{2224E78A-D708-4C49-BA90-44134608DC06}" destId="{3F2EA960-514C-C24E-AE3C-8032396D7FCF}" srcOrd="0" destOrd="0" presId="urn:microsoft.com/office/officeart/2016/7/layout/LinearBlockProcessNumbered"/>
    <dgm:cxn modelId="{435CA2C1-AC40-224E-ADA7-E32CE686FBCE}" type="presOf" srcId="{E7560149-0B9B-AA46-B0F2-6E1B83A59A26}" destId="{7048B62A-56A9-AE46-A128-3BC320975493}" srcOrd="0" destOrd="0" presId="urn:microsoft.com/office/officeart/2016/7/layout/LinearBlockProcessNumbered"/>
    <dgm:cxn modelId="{9A5EE1CE-FA6B-264A-9D2D-BA867546B316}" type="presOf" srcId="{B78D919A-5207-455A-93BF-15460F255C00}" destId="{E95AC844-3323-FD48-80FE-72E31CCB25FC}" srcOrd="0" destOrd="0" presId="urn:microsoft.com/office/officeart/2016/7/layout/LinearBlockProcessNumbered"/>
    <dgm:cxn modelId="{D9741BEB-AF89-5C42-99DA-1B608FBBB3EB}" type="presOf" srcId="{26BA7C8F-0035-4A7A-BCF1-B1B5092C1D4F}" destId="{4B2F81A4-A894-D946-9A0D-D1CFD18573A4}" srcOrd="0" destOrd="0" presId="urn:microsoft.com/office/officeart/2016/7/layout/LinearBlockProcessNumbered"/>
    <dgm:cxn modelId="{137544F1-B4BE-DA40-9C31-3F8C1400FA69}" type="presOf" srcId="{FAB892FF-379B-BA4C-87D5-0C9B439CA1EB}" destId="{9E0B346F-01CC-3148-B33C-5EE43715193B}" srcOrd="0" destOrd="0" presId="urn:microsoft.com/office/officeart/2016/7/layout/LinearBlockProcessNumbered"/>
    <dgm:cxn modelId="{5D594EF5-2F4A-4829-B710-36F4FC875468}" srcId="{8257FD9C-4FB8-4283-A25E-FB095CBECA36}" destId="{BC000962-15F1-41EF-B351-D0C4797192A2}" srcOrd="0" destOrd="0" parTransId="{05328F6C-E18A-4580-BDE1-6FECC418E26A}" sibTransId="{BA679A19-72CF-4F0A-808A-70F4F3ADEC7D}"/>
    <dgm:cxn modelId="{13EF69FC-E032-6F49-BE1C-26A686AA7D2C}" type="presOf" srcId="{2224E78A-D708-4C49-BA90-44134608DC06}" destId="{67E0EE45-631C-4244-85FB-0596EB7C4C1B}" srcOrd="1" destOrd="0" presId="urn:microsoft.com/office/officeart/2016/7/layout/LinearBlockProcessNumbered"/>
    <dgm:cxn modelId="{7D23A5B1-6D81-F846-8CF1-7BBC1AF99A5C}" type="presParOf" srcId="{65BD0A54-4AD9-E94E-9F0B-D3223DEA1832}" destId="{53F225A8-78CE-5949-AE70-20B1E78CFE15}" srcOrd="0" destOrd="0" presId="urn:microsoft.com/office/officeart/2016/7/layout/LinearBlockProcessNumbered"/>
    <dgm:cxn modelId="{DF484914-B379-254B-B723-628C413D832A}" type="presParOf" srcId="{53F225A8-78CE-5949-AE70-20B1E78CFE15}" destId="{C20B916F-E044-754D-9AFE-9AA4DDBF292C}" srcOrd="0" destOrd="0" presId="urn:microsoft.com/office/officeart/2016/7/layout/LinearBlockProcessNumbered"/>
    <dgm:cxn modelId="{E0353AA7-369D-ED40-BBAF-E4FF057AA770}" type="presParOf" srcId="{53F225A8-78CE-5949-AE70-20B1E78CFE15}" destId="{FF8786BB-C1A2-C949-9821-8911FB14955A}" srcOrd="1" destOrd="0" presId="urn:microsoft.com/office/officeart/2016/7/layout/LinearBlockProcessNumbered"/>
    <dgm:cxn modelId="{BA0BD5B7-8DDF-3C4B-B9FB-F73BF521791A}" type="presParOf" srcId="{53F225A8-78CE-5949-AE70-20B1E78CFE15}" destId="{4F82671D-B5A6-CB45-82B3-3B7743561E0D}" srcOrd="2" destOrd="0" presId="urn:microsoft.com/office/officeart/2016/7/layout/LinearBlockProcessNumbered"/>
    <dgm:cxn modelId="{ED45D6D2-A6AA-5044-9F7B-77A6DC3829C2}" type="presParOf" srcId="{65BD0A54-4AD9-E94E-9F0B-D3223DEA1832}" destId="{EA7C82F7-2699-E740-A9FB-22AC0B9360E3}" srcOrd="1" destOrd="0" presId="urn:microsoft.com/office/officeart/2016/7/layout/LinearBlockProcessNumbered"/>
    <dgm:cxn modelId="{6C8DF1B7-6A94-8749-86F4-2E6E26684181}" type="presParOf" srcId="{65BD0A54-4AD9-E94E-9F0B-D3223DEA1832}" destId="{710CBE41-3A11-BD4A-B9AC-070A79FA1CCA}" srcOrd="2" destOrd="0" presId="urn:microsoft.com/office/officeart/2016/7/layout/LinearBlockProcessNumbered"/>
    <dgm:cxn modelId="{F34B992C-4EB7-1149-9530-96ED613146A8}" type="presParOf" srcId="{710CBE41-3A11-BD4A-B9AC-070A79FA1CCA}" destId="{E95AC844-3323-FD48-80FE-72E31CCB25FC}" srcOrd="0" destOrd="0" presId="urn:microsoft.com/office/officeart/2016/7/layout/LinearBlockProcessNumbered"/>
    <dgm:cxn modelId="{04FAF2A5-A67A-014E-AD1F-4CB1EF85A191}" type="presParOf" srcId="{710CBE41-3A11-BD4A-B9AC-070A79FA1CCA}" destId="{1209496D-4337-114B-B9A5-35290FA3A102}" srcOrd="1" destOrd="0" presId="urn:microsoft.com/office/officeart/2016/7/layout/LinearBlockProcessNumbered"/>
    <dgm:cxn modelId="{2A4A0825-B4EF-C84A-983D-74E3D54A0922}" type="presParOf" srcId="{710CBE41-3A11-BD4A-B9AC-070A79FA1CCA}" destId="{0F151D6A-5DC9-4949-94EB-FEB06FA797B0}" srcOrd="2" destOrd="0" presId="urn:microsoft.com/office/officeart/2016/7/layout/LinearBlockProcessNumbered"/>
    <dgm:cxn modelId="{7A466299-AA08-704B-AEF1-A299D6916BAE}" type="presParOf" srcId="{65BD0A54-4AD9-E94E-9F0B-D3223DEA1832}" destId="{138BCBAB-7AAE-4148-B89C-BE4C9A54694C}" srcOrd="3" destOrd="0" presId="urn:microsoft.com/office/officeart/2016/7/layout/LinearBlockProcessNumbered"/>
    <dgm:cxn modelId="{B57B951C-0B09-9F41-9042-DC75EB9E402D}" type="presParOf" srcId="{65BD0A54-4AD9-E94E-9F0B-D3223DEA1832}" destId="{A4362A83-A092-3349-AB5A-11F5C2DF224D}" srcOrd="4" destOrd="0" presId="urn:microsoft.com/office/officeart/2016/7/layout/LinearBlockProcessNumbered"/>
    <dgm:cxn modelId="{032C1190-9145-AA44-949B-9F61ADF0FDCB}" type="presParOf" srcId="{A4362A83-A092-3349-AB5A-11F5C2DF224D}" destId="{F818A38F-2FF3-4D42-BEDD-F7B297D0B7C6}" srcOrd="0" destOrd="0" presId="urn:microsoft.com/office/officeart/2016/7/layout/LinearBlockProcessNumbered"/>
    <dgm:cxn modelId="{85A490E7-5BAF-A342-9872-485834908F03}" type="presParOf" srcId="{A4362A83-A092-3349-AB5A-11F5C2DF224D}" destId="{4B2F81A4-A894-D946-9A0D-D1CFD18573A4}" srcOrd="1" destOrd="0" presId="urn:microsoft.com/office/officeart/2016/7/layout/LinearBlockProcessNumbered"/>
    <dgm:cxn modelId="{EA0E55C6-5498-7643-9E33-8D039195356B}" type="presParOf" srcId="{A4362A83-A092-3349-AB5A-11F5C2DF224D}" destId="{87D8CAAC-B03F-EC4F-90B8-1792BD94B111}" srcOrd="2" destOrd="0" presId="urn:microsoft.com/office/officeart/2016/7/layout/LinearBlockProcessNumbered"/>
    <dgm:cxn modelId="{EFAAA30D-6107-A347-92CD-5B39EE0E1B8C}" type="presParOf" srcId="{65BD0A54-4AD9-E94E-9F0B-D3223DEA1832}" destId="{0C4619CD-952D-EA4D-B54A-40CDC194E942}" srcOrd="5" destOrd="0" presId="urn:microsoft.com/office/officeart/2016/7/layout/LinearBlockProcessNumbered"/>
    <dgm:cxn modelId="{321E1162-4D6A-1646-A591-6E93B8B14C8C}" type="presParOf" srcId="{65BD0A54-4AD9-E94E-9F0B-D3223DEA1832}" destId="{26ACF664-A8C0-CD45-A5EF-CDAD2B8130C8}" srcOrd="6" destOrd="0" presId="urn:microsoft.com/office/officeart/2016/7/layout/LinearBlockProcessNumbered"/>
    <dgm:cxn modelId="{C4F421D4-9ECA-5344-ADE0-7588B7D6E2B3}" type="presParOf" srcId="{26ACF664-A8C0-CD45-A5EF-CDAD2B8130C8}" destId="{3F2EA960-514C-C24E-AE3C-8032396D7FCF}" srcOrd="0" destOrd="0" presId="urn:microsoft.com/office/officeart/2016/7/layout/LinearBlockProcessNumbered"/>
    <dgm:cxn modelId="{22F1B96B-DCE0-9448-90E1-8511BF3A162B}" type="presParOf" srcId="{26ACF664-A8C0-CD45-A5EF-CDAD2B8130C8}" destId="{9E0B346F-01CC-3148-B33C-5EE43715193B}" srcOrd="1" destOrd="0" presId="urn:microsoft.com/office/officeart/2016/7/layout/LinearBlockProcessNumbered"/>
    <dgm:cxn modelId="{79EAEC92-BA28-2744-AFA4-9ACB1C8EB798}" type="presParOf" srcId="{26ACF664-A8C0-CD45-A5EF-CDAD2B8130C8}" destId="{67E0EE45-631C-4244-85FB-0596EB7C4C1B}" srcOrd="2" destOrd="0" presId="urn:microsoft.com/office/officeart/2016/7/layout/LinearBlockProcessNumbered"/>
    <dgm:cxn modelId="{4A742BF3-FBB3-9548-A856-4F63FF29241B}" type="presParOf" srcId="{65BD0A54-4AD9-E94E-9F0B-D3223DEA1832}" destId="{E9B96B20-012D-BB46-A1BF-C165B2C49E98}" srcOrd="7" destOrd="0" presId="urn:microsoft.com/office/officeart/2016/7/layout/LinearBlockProcessNumbered"/>
    <dgm:cxn modelId="{0B2828DB-304A-0441-A1BA-CC1B6CC3C4BE}" type="presParOf" srcId="{65BD0A54-4AD9-E94E-9F0B-D3223DEA1832}" destId="{834F586E-B59A-634A-91F7-1164A766FA99}" srcOrd="8" destOrd="0" presId="urn:microsoft.com/office/officeart/2016/7/layout/LinearBlockProcessNumbered"/>
    <dgm:cxn modelId="{D38B05E1-BD52-9843-8CB3-D3CB0D4824DA}" type="presParOf" srcId="{834F586E-B59A-634A-91F7-1164A766FA99}" destId="{3A3490D1-B4CA-EF46-BB56-78205D341870}" srcOrd="0" destOrd="0" presId="urn:microsoft.com/office/officeart/2016/7/layout/LinearBlockProcessNumbered"/>
    <dgm:cxn modelId="{94C562C0-F7FE-424C-B5B5-1D33E6A947CD}" type="presParOf" srcId="{834F586E-B59A-634A-91F7-1164A766FA99}" destId="{AF8035D8-82BD-B74D-A0F3-AAC042E92DFC}" srcOrd="1" destOrd="0" presId="urn:microsoft.com/office/officeart/2016/7/layout/LinearBlockProcessNumbered"/>
    <dgm:cxn modelId="{2D78D214-E2F3-674C-A72E-352A79E85B47}" type="presParOf" srcId="{834F586E-B59A-634A-91F7-1164A766FA99}" destId="{312D55D8-F081-4F45-A522-27B3233DE11F}" srcOrd="2" destOrd="0" presId="urn:microsoft.com/office/officeart/2016/7/layout/LinearBlockProcessNumbered"/>
    <dgm:cxn modelId="{9E7B0888-BA94-FA4E-ABE0-761E605A754B}" type="presParOf" srcId="{65BD0A54-4AD9-E94E-9F0B-D3223DEA1832}" destId="{02FB195A-9316-1042-A282-3D9D6EB34282}" srcOrd="9" destOrd="0" presId="urn:microsoft.com/office/officeart/2016/7/layout/LinearBlockProcessNumbered"/>
    <dgm:cxn modelId="{B2E67AC4-C10F-4E4B-A72F-645724587FBD}" type="presParOf" srcId="{65BD0A54-4AD9-E94E-9F0B-D3223DEA1832}" destId="{F017F09B-2166-514A-8569-E1C86D84CDF5}" srcOrd="10" destOrd="0" presId="urn:microsoft.com/office/officeart/2016/7/layout/LinearBlockProcessNumbered"/>
    <dgm:cxn modelId="{AFCB6411-12E7-FA4A-BA0E-C8D8C24BA46B}" type="presParOf" srcId="{F017F09B-2166-514A-8569-E1C86D84CDF5}" destId="{7048B62A-56A9-AE46-A128-3BC320975493}" srcOrd="0" destOrd="0" presId="urn:microsoft.com/office/officeart/2016/7/layout/LinearBlockProcessNumbered"/>
    <dgm:cxn modelId="{1D1D3215-AC72-E841-8FFC-1C35E5B6A19C}" type="presParOf" srcId="{F017F09B-2166-514A-8569-E1C86D84CDF5}" destId="{31719F4E-E66A-174C-843B-357E667CF419}" srcOrd="1" destOrd="0" presId="urn:microsoft.com/office/officeart/2016/7/layout/LinearBlockProcessNumbered"/>
    <dgm:cxn modelId="{7E9B6B7F-C33A-7848-A8ED-9BF2C78429B0}" type="presParOf" srcId="{F017F09B-2166-514A-8569-E1C86D84CDF5}" destId="{C137FD68-7D0A-6549-9121-930D71354626}" srcOrd="2" destOrd="0" presId="urn:microsoft.com/office/officeart/2016/7/layout/LinearBlockProcessNumbered"/>
    <dgm:cxn modelId="{29C8296E-2A90-9F42-AC78-4C74D196CC60}" type="presParOf" srcId="{65BD0A54-4AD9-E94E-9F0B-D3223DEA1832}" destId="{D91A2FC6-8620-A24B-AEC1-AF596AC769B3}" srcOrd="11" destOrd="0" presId="urn:microsoft.com/office/officeart/2016/7/layout/LinearBlockProcessNumbered"/>
    <dgm:cxn modelId="{F1B9979C-2B4B-1046-87B7-01A825C3B0BF}" type="presParOf" srcId="{65BD0A54-4AD9-E94E-9F0B-D3223DEA1832}" destId="{7EDACF50-7F55-1040-96CE-DEF42F05BD84}" srcOrd="12" destOrd="0" presId="urn:microsoft.com/office/officeart/2016/7/layout/LinearBlockProcessNumbered"/>
    <dgm:cxn modelId="{6B076DD5-37E7-634C-B3A8-C08BC6B640E0}" type="presParOf" srcId="{7EDACF50-7F55-1040-96CE-DEF42F05BD84}" destId="{8DE4A390-2BBD-0A48-A013-68E94BB51F32}" srcOrd="0" destOrd="0" presId="urn:microsoft.com/office/officeart/2016/7/layout/LinearBlockProcessNumbered"/>
    <dgm:cxn modelId="{68BBF61D-F984-2E44-9884-8E660E5AFA12}" type="presParOf" srcId="{7EDACF50-7F55-1040-96CE-DEF42F05BD84}" destId="{AA1F07E4-22F6-7C4A-8688-B1B1B5BC9152}" srcOrd="1" destOrd="0" presId="urn:microsoft.com/office/officeart/2016/7/layout/LinearBlockProcessNumbered"/>
    <dgm:cxn modelId="{EAE5CB56-0FFE-F042-9D54-2FC3F2A2E6BE}" type="presParOf" srcId="{7EDACF50-7F55-1040-96CE-DEF42F05BD84}" destId="{D1DFC4EE-7803-874E-9A96-1A7FA143FAEA}"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9756545-8B9A-41F6-A433-D323CEDE296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BE14A68-8E71-4944-A40D-E3010C264C88}">
      <dgm:prSet/>
      <dgm:spPr/>
      <dgm:t>
        <a:bodyPr/>
        <a:lstStyle/>
        <a:p>
          <a:pPr algn="l">
            <a:lnSpc>
              <a:spcPct val="100000"/>
            </a:lnSpc>
          </a:pPr>
          <a:r>
            <a:rPr lang="en-US" dirty="0"/>
            <a:t>Square and Rectangle Theory: Not all groups are teams, teams are elevated groups that are more than the sum of their parts </a:t>
          </a:r>
        </a:p>
      </dgm:t>
    </dgm:pt>
    <dgm:pt modelId="{CF2B0FCA-D9B6-491B-A8A9-33D2FFBDE837}" type="parTrans" cxnId="{EA4948FB-4F91-43BE-B6F9-35B2B88DEF3B}">
      <dgm:prSet/>
      <dgm:spPr/>
      <dgm:t>
        <a:bodyPr/>
        <a:lstStyle/>
        <a:p>
          <a:endParaRPr lang="en-US"/>
        </a:p>
      </dgm:t>
    </dgm:pt>
    <dgm:pt modelId="{69471446-3E39-4B27-81F2-189D6D2A37ED}" type="sibTrans" cxnId="{EA4948FB-4F91-43BE-B6F9-35B2B88DEF3B}">
      <dgm:prSet/>
      <dgm:spPr/>
      <dgm:t>
        <a:bodyPr/>
        <a:lstStyle/>
        <a:p>
          <a:endParaRPr lang="en-US"/>
        </a:p>
      </dgm:t>
    </dgm:pt>
    <dgm:pt modelId="{1E0C389F-809F-493B-A553-EC46A3D5B389}">
      <dgm:prSet/>
      <dgm:spPr/>
      <dgm:t>
        <a:bodyPr/>
        <a:lstStyle/>
        <a:p>
          <a:pPr>
            <a:lnSpc>
              <a:spcPct val="100000"/>
            </a:lnSpc>
          </a:pPr>
          <a:r>
            <a:rPr lang="en-US" dirty="0"/>
            <a:t>Dynamic—Not only is output amplified, but leadership, communication,  and responsibility are shared </a:t>
          </a:r>
        </a:p>
      </dgm:t>
    </dgm:pt>
    <dgm:pt modelId="{447224BD-697A-43FA-A198-6FC919094C01}" type="parTrans" cxnId="{4398F8D4-8F69-4EA5-991F-683136371CC0}">
      <dgm:prSet/>
      <dgm:spPr/>
      <dgm:t>
        <a:bodyPr/>
        <a:lstStyle/>
        <a:p>
          <a:endParaRPr lang="en-US"/>
        </a:p>
      </dgm:t>
    </dgm:pt>
    <dgm:pt modelId="{26BAFB98-B369-4A86-9908-B9C219A1F1E2}" type="sibTrans" cxnId="{4398F8D4-8F69-4EA5-991F-683136371CC0}">
      <dgm:prSet/>
      <dgm:spPr/>
      <dgm:t>
        <a:bodyPr/>
        <a:lstStyle/>
        <a:p>
          <a:endParaRPr lang="en-US"/>
        </a:p>
      </dgm:t>
    </dgm:pt>
    <dgm:pt modelId="{FBC1C736-50CB-4C62-BFBE-008DB10313BE}">
      <dgm:prSet/>
      <dgm:spPr/>
      <dgm:t>
        <a:bodyPr/>
        <a:lstStyle/>
        <a:p>
          <a:pPr>
            <a:lnSpc>
              <a:spcPct val="100000"/>
            </a:lnSpc>
          </a:pPr>
          <a:r>
            <a:rPr lang="en-US"/>
            <a:t>A group can function perfectly well getting tasks done; a team needs enabling conditions to succeed</a:t>
          </a:r>
        </a:p>
      </dgm:t>
    </dgm:pt>
    <dgm:pt modelId="{EE7E35AE-2CDB-47B1-AC8A-D09C253B7402}" type="parTrans" cxnId="{601B709B-2CA7-4D1D-9478-3069022BC20C}">
      <dgm:prSet/>
      <dgm:spPr/>
      <dgm:t>
        <a:bodyPr/>
        <a:lstStyle/>
        <a:p>
          <a:endParaRPr lang="en-US"/>
        </a:p>
      </dgm:t>
    </dgm:pt>
    <dgm:pt modelId="{E143FE7D-99BC-4359-9E4C-834077AA0635}" type="sibTrans" cxnId="{601B709B-2CA7-4D1D-9478-3069022BC20C}">
      <dgm:prSet/>
      <dgm:spPr/>
      <dgm:t>
        <a:bodyPr/>
        <a:lstStyle/>
        <a:p>
          <a:endParaRPr lang="en-US"/>
        </a:p>
      </dgm:t>
    </dgm:pt>
    <dgm:pt modelId="{EACD4898-4086-43EC-B4BE-731659E4EB87}" type="pres">
      <dgm:prSet presAssocID="{F9756545-8B9A-41F6-A433-D323CEDE2967}" presName="root" presStyleCnt="0">
        <dgm:presLayoutVars>
          <dgm:dir/>
          <dgm:resizeHandles val="exact"/>
        </dgm:presLayoutVars>
      </dgm:prSet>
      <dgm:spPr/>
    </dgm:pt>
    <dgm:pt modelId="{E0F86FB8-65F1-4913-AC94-DE3C39F570D3}" type="pres">
      <dgm:prSet presAssocID="{CBE14A68-8E71-4944-A40D-E3010C264C88}" presName="compNode" presStyleCnt="0"/>
      <dgm:spPr/>
    </dgm:pt>
    <dgm:pt modelId="{6C1AE1DB-0A7B-49CF-BFB6-ABED5E3FC5CA}" type="pres">
      <dgm:prSet presAssocID="{CBE14A68-8E71-4944-A40D-E3010C264C88}" presName="bgRect" presStyleLbl="bgShp" presStyleIdx="0" presStyleCnt="3"/>
      <dgm:spPr/>
    </dgm:pt>
    <dgm:pt modelId="{7C87DA81-283B-4A61-A3CE-7D2C0348A614}" type="pres">
      <dgm:prSet presAssocID="{CBE14A68-8E71-4944-A40D-E3010C264C8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ble"/>
        </a:ext>
      </dgm:extLst>
    </dgm:pt>
    <dgm:pt modelId="{BAE4710A-3258-48F4-AF64-F0D0057D4B24}" type="pres">
      <dgm:prSet presAssocID="{CBE14A68-8E71-4944-A40D-E3010C264C88}" presName="spaceRect" presStyleCnt="0"/>
      <dgm:spPr/>
    </dgm:pt>
    <dgm:pt modelId="{4EE8FA79-86A0-44BA-BDB5-9AD136AF7DFE}" type="pres">
      <dgm:prSet presAssocID="{CBE14A68-8E71-4944-A40D-E3010C264C88}" presName="parTx" presStyleLbl="revTx" presStyleIdx="0" presStyleCnt="3">
        <dgm:presLayoutVars>
          <dgm:chMax val="0"/>
          <dgm:chPref val="0"/>
        </dgm:presLayoutVars>
      </dgm:prSet>
      <dgm:spPr/>
    </dgm:pt>
    <dgm:pt modelId="{F3E301B5-775F-420B-A39C-8D53805BB0C7}" type="pres">
      <dgm:prSet presAssocID="{69471446-3E39-4B27-81F2-189D6D2A37ED}" presName="sibTrans" presStyleCnt="0"/>
      <dgm:spPr/>
    </dgm:pt>
    <dgm:pt modelId="{C482CC25-1CAC-442E-9DC3-34B03C0EDE0E}" type="pres">
      <dgm:prSet presAssocID="{1E0C389F-809F-493B-A553-EC46A3D5B389}" presName="compNode" presStyleCnt="0"/>
      <dgm:spPr/>
    </dgm:pt>
    <dgm:pt modelId="{6353883D-DAB1-4B6A-BCD8-A99A4ED2E297}" type="pres">
      <dgm:prSet presAssocID="{1E0C389F-809F-493B-A553-EC46A3D5B389}" presName="bgRect" presStyleLbl="bgShp" presStyleIdx="1" presStyleCnt="3"/>
      <dgm:spPr/>
    </dgm:pt>
    <dgm:pt modelId="{FD271276-BFE1-4CC5-B12E-2E3DD6A3D353}" type="pres">
      <dgm:prSet presAssocID="{1E0C389F-809F-493B-A553-EC46A3D5B38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cial Network"/>
        </a:ext>
      </dgm:extLst>
    </dgm:pt>
    <dgm:pt modelId="{7698B8B2-C78D-4A7F-A233-D689A3FFCEB7}" type="pres">
      <dgm:prSet presAssocID="{1E0C389F-809F-493B-A553-EC46A3D5B389}" presName="spaceRect" presStyleCnt="0"/>
      <dgm:spPr/>
    </dgm:pt>
    <dgm:pt modelId="{F0B5E5C3-685F-41AD-8F0E-3B225586860C}" type="pres">
      <dgm:prSet presAssocID="{1E0C389F-809F-493B-A553-EC46A3D5B389}" presName="parTx" presStyleLbl="revTx" presStyleIdx="1" presStyleCnt="3">
        <dgm:presLayoutVars>
          <dgm:chMax val="0"/>
          <dgm:chPref val="0"/>
        </dgm:presLayoutVars>
      </dgm:prSet>
      <dgm:spPr/>
    </dgm:pt>
    <dgm:pt modelId="{6E0AB62D-04E0-4775-B0DC-FD9722CB060F}" type="pres">
      <dgm:prSet presAssocID="{26BAFB98-B369-4A86-9908-B9C219A1F1E2}" presName="sibTrans" presStyleCnt="0"/>
      <dgm:spPr/>
    </dgm:pt>
    <dgm:pt modelId="{B4C6DB35-B57A-4A3A-BD18-2C11C3311D76}" type="pres">
      <dgm:prSet presAssocID="{FBC1C736-50CB-4C62-BFBE-008DB10313BE}" presName="compNode" presStyleCnt="0"/>
      <dgm:spPr/>
    </dgm:pt>
    <dgm:pt modelId="{B591D937-CD9E-4966-A785-C6B9D20D3E5D}" type="pres">
      <dgm:prSet presAssocID="{FBC1C736-50CB-4C62-BFBE-008DB10313BE}" presName="bgRect" presStyleLbl="bgShp" presStyleIdx="2" presStyleCnt="3"/>
      <dgm:spPr/>
    </dgm:pt>
    <dgm:pt modelId="{631336A1-6569-4416-B2C4-CF6BD5C71C25}" type="pres">
      <dgm:prSet presAssocID="{FBC1C736-50CB-4C62-BFBE-008DB10313B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Success"/>
        </a:ext>
      </dgm:extLst>
    </dgm:pt>
    <dgm:pt modelId="{C782EB56-471E-4495-8BF4-6BBA8DB6BBE9}" type="pres">
      <dgm:prSet presAssocID="{FBC1C736-50CB-4C62-BFBE-008DB10313BE}" presName="spaceRect" presStyleCnt="0"/>
      <dgm:spPr/>
    </dgm:pt>
    <dgm:pt modelId="{A78F8C89-244F-45A3-BDFC-5929EB285AB0}" type="pres">
      <dgm:prSet presAssocID="{FBC1C736-50CB-4C62-BFBE-008DB10313BE}" presName="parTx" presStyleLbl="revTx" presStyleIdx="2" presStyleCnt="3">
        <dgm:presLayoutVars>
          <dgm:chMax val="0"/>
          <dgm:chPref val="0"/>
        </dgm:presLayoutVars>
      </dgm:prSet>
      <dgm:spPr/>
    </dgm:pt>
  </dgm:ptLst>
  <dgm:cxnLst>
    <dgm:cxn modelId="{D929A423-CD6B-6645-A894-52902234880E}" type="presOf" srcId="{CBE14A68-8E71-4944-A40D-E3010C264C88}" destId="{4EE8FA79-86A0-44BA-BDB5-9AD136AF7DFE}" srcOrd="0" destOrd="0" presId="urn:microsoft.com/office/officeart/2018/2/layout/IconVerticalSolidList"/>
    <dgm:cxn modelId="{39203828-CDE0-B946-AB7B-47FACA6CC05E}" type="presOf" srcId="{F9756545-8B9A-41F6-A433-D323CEDE2967}" destId="{EACD4898-4086-43EC-B4BE-731659E4EB87}" srcOrd="0" destOrd="0" presId="urn:microsoft.com/office/officeart/2018/2/layout/IconVerticalSolidList"/>
    <dgm:cxn modelId="{E3CE837B-1F81-2B49-8D4D-9021C4953C3A}" type="presOf" srcId="{1E0C389F-809F-493B-A553-EC46A3D5B389}" destId="{F0B5E5C3-685F-41AD-8F0E-3B225586860C}" srcOrd="0" destOrd="0" presId="urn:microsoft.com/office/officeart/2018/2/layout/IconVerticalSolidList"/>
    <dgm:cxn modelId="{CF36B58C-62C4-6A43-A3B8-7BF1CBBBA1FB}" type="presOf" srcId="{FBC1C736-50CB-4C62-BFBE-008DB10313BE}" destId="{A78F8C89-244F-45A3-BDFC-5929EB285AB0}" srcOrd="0" destOrd="0" presId="urn:microsoft.com/office/officeart/2018/2/layout/IconVerticalSolidList"/>
    <dgm:cxn modelId="{601B709B-2CA7-4D1D-9478-3069022BC20C}" srcId="{F9756545-8B9A-41F6-A433-D323CEDE2967}" destId="{FBC1C736-50CB-4C62-BFBE-008DB10313BE}" srcOrd="2" destOrd="0" parTransId="{EE7E35AE-2CDB-47B1-AC8A-D09C253B7402}" sibTransId="{E143FE7D-99BC-4359-9E4C-834077AA0635}"/>
    <dgm:cxn modelId="{4398F8D4-8F69-4EA5-991F-683136371CC0}" srcId="{F9756545-8B9A-41F6-A433-D323CEDE2967}" destId="{1E0C389F-809F-493B-A553-EC46A3D5B389}" srcOrd="1" destOrd="0" parTransId="{447224BD-697A-43FA-A198-6FC919094C01}" sibTransId="{26BAFB98-B369-4A86-9908-B9C219A1F1E2}"/>
    <dgm:cxn modelId="{EA4948FB-4F91-43BE-B6F9-35B2B88DEF3B}" srcId="{F9756545-8B9A-41F6-A433-D323CEDE2967}" destId="{CBE14A68-8E71-4944-A40D-E3010C264C88}" srcOrd="0" destOrd="0" parTransId="{CF2B0FCA-D9B6-491B-A8A9-33D2FFBDE837}" sibTransId="{69471446-3E39-4B27-81F2-189D6D2A37ED}"/>
    <dgm:cxn modelId="{747CA4D2-573A-6040-B8EB-FAAA30447705}" type="presParOf" srcId="{EACD4898-4086-43EC-B4BE-731659E4EB87}" destId="{E0F86FB8-65F1-4913-AC94-DE3C39F570D3}" srcOrd="0" destOrd="0" presId="urn:microsoft.com/office/officeart/2018/2/layout/IconVerticalSolidList"/>
    <dgm:cxn modelId="{720F05DC-2619-7F4B-96C3-B5E70EE32187}" type="presParOf" srcId="{E0F86FB8-65F1-4913-AC94-DE3C39F570D3}" destId="{6C1AE1DB-0A7B-49CF-BFB6-ABED5E3FC5CA}" srcOrd="0" destOrd="0" presId="urn:microsoft.com/office/officeart/2018/2/layout/IconVerticalSolidList"/>
    <dgm:cxn modelId="{000087E6-8A20-6F49-9F41-5E686324FFE0}" type="presParOf" srcId="{E0F86FB8-65F1-4913-AC94-DE3C39F570D3}" destId="{7C87DA81-283B-4A61-A3CE-7D2C0348A614}" srcOrd="1" destOrd="0" presId="urn:microsoft.com/office/officeart/2018/2/layout/IconVerticalSolidList"/>
    <dgm:cxn modelId="{71DC63D1-D92A-1E4F-A335-3FCF0B2EFA03}" type="presParOf" srcId="{E0F86FB8-65F1-4913-AC94-DE3C39F570D3}" destId="{BAE4710A-3258-48F4-AF64-F0D0057D4B24}" srcOrd="2" destOrd="0" presId="urn:microsoft.com/office/officeart/2018/2/layout/IconVerticalSolidList"/>
    <dgm:cxn modelId="{B565D5F7-C437-534B-8AE0-1015616078E7}" type="presParOf" srcId="{E0F86FB8-65F1-4913-AC94-DE3C39F570D3}" destId="{4EE8FA79-86A0-44BA-BDB5-9AD136AF7DFE}" srcOrd="3" destOrd="0" presId="urn:microsoft.com/office/officeart/2018/2/layout/IconVerticalSolidList"/>
    <dgm:cxn modelId="{4797361A-45CB-1049-A8EA-E9266AB7F6F4}" type="presParOf" srcId="{EACD4898-4086-43EC-B4BE-731659E4EB87}" destId="{F3E301B5-775F-420B-A39C-8D53805BB0C7}" srcOrd="1" destOrd="0" presId="urn:microsoft.com/office/officeart/2018/2/layout/IconVerticalSolidList"/>
    <dgm:cxn modelId="{3AA77E04-1ADE-4547-A1E0-B1DC8794DFAD}" type="presParOf" srcId="{EACD4898-4086-43EC-B4BE-731659E4EB87}" destId="{C482CC25-1CAC-442E-9DC3-34B03C0EDE0E}" srcOrd="2" destOrd="0" presId="urn:microsoft.com/office/officeart/2018/2/layout/IconVerticalSolidList"/>
    <dgm:cxn modelId="{DEB061BE-EA77-3D40-9EAC-8FCDBA29BBFA}" type="presParOf" srcId="{C482CC25-1CAC-442E-9DC3-34B03C0EDE0E}" destId="{6353883D-DAB1-4B6A-BCD8-A99A4ED2E297}" srcOrd="0" destOrd="0" presId="urn:microsoft.com/office/officeart/2018/2/layout/IconVerticalSolidList"/>
    <dgm:cxn modelId="{E6A86FCE-464E-F444-B7D8-69B249E18BF6}" type="presParOf" srcId="{C482CC25-1CAC-442E-9DC3-34B03C0EDE0E}" destId="{FD271276-BFE1-4CC5-B12E-2E3DD6A3D353}" srcOrd="1" destOrd="0" presId="urn:microsoft.com/office/officeart/2018/2/layout/IconVerticalSolidList"/>
    <dgm:cxn modelId="{8FEB51DF-5E9B-6C47-B461-C573E8C04B79}" type="presParOf" srcId="{C482CC25-1CAC-442E-9DC3-34B03C0EDE0E}" destId="{7698B8B2-C78D-4A7F-A233-D689A3FFCEB7}" srcOrd="2" destOrd="0" presId="urn:microsoft.com/office/officeart/2018/2/layout/IconVerticalSolidList"/>
    <dgm:cxn modelId="{931C69D5-4B59-3342-B6E9-2D974E8C2809}" type="presParOf" srcId="{C482CC25-1CAC-442E-9DC3-34B03C0EDE0E}" destId="{F0B5E5C3-685F-41AD-8F0E-3B225586860C}" srcOrd="3" destOrd="0" presId="urn:microsoft.com/office/officeart/2018/2/layout/IconVerticalSolidList"/>
    <dgm:cxn modelId="{830F48DB-6F0B-1240-B753-94A028F14F0A}" type="presParOf" srcId="{EACD4898-4086-43EC-B4BE-731659E4EB87}" destId="{6E0AB62D-04E0-4775-B0DC-FD9722CB060F}" srcOrd="3" destOrd="0" presId="urn:microsoft.com/office/officeart/2018/2/layout/IconVerticalSolidList"/>
    <dgm:cxn modelId="{87FE4CEC-B56C-2D4A-84DB-7A415E9D164E}" type="presParOf" srcId="{EACD4898-4086-43EC-B4BE-731659E4EB87}" destId="{B4C6DB35-B57A-4A3A-BD18-2C11C3311D76}" srcOrd="4" destOrd="0" presId="urn:microsoft.com/office/officeart/2018/2/layout/IconVerticalSolidList"/>
    <dgm:cxn modelId="{B6C789CA-9675-A54E-B238-F290525359E8}" type="presParOf" srcId="{B4C6DB35-B57A-4A3A-BD18-2C11C3311D76}" destId="{B591D937-CD9E-4966-A785-C6B9D20D3E5D}" srcOrd="0" destOrd="0" presId="urn:microsoft.com/office/officeart/2018/2/layout/IconVerticalSolidList"/>
    <dgm:cxn modelId="{6EFD6D90-B70C-9F4F-90ED-74AE122A8540}" type="presParOf" srcId="{B4C6DB35-B57A-4A3A-BD18-2C11C3311D76}" destId="{631336A1-6569-4416-B2C4-CF6BD5C71C25}" srcOrd="1" destOrd="0" presId="urn:microsoft.com/office/officeart/2018/2/layout/IconVerticalSolidList"/>
    <dgm:cxn modelId="{8F76DD59-50E4-7B41-A4CC-A0E0B0E8132A}" type="presParOf" srcId="{B4C6DB35-B57A-4A3A-BD18-2C11C3311D76}" destId="{C782EB56-471E-4495-8BF4-6BBA8DB6BBE9}" srcOrd="2" destOrd="0" presId="urn:microsoft.com/office/officeart/2018/2/layout/IconVerticalSolidList"/>
    <dgm:cxn modelId="{1FC50C45-B600-3A46-856B-E1C45C45B990}" type="presParOf" srcId="{B4C6DB35-B57A-4A3A-BD18-2C11C3311D76}" destId="{A78F8C89-244F-45A3-BDFC-5929EB285AB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99A5D74-5CAF-4D35-80E7-830EAA05BC7D}"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E57E3A00-51BB-4380-B864-6DD59636458B}">
      <dgm:prSet custT="1"/>
      <dgm:spPr/>
      <dgm:t>
        <a:bodyPr/>
        <a:lstStyle/>
        <a:p>
          <a:pPr>
            <a:lnSpc>
              <a:spcPct val="100000"/>
            </a:lnSpc>
          </a:pPr>
          <a:r>
            <a:rPr lang="en-US" sz="2000" dirty="0"/>
            <a:t>Insist on doing everything through ‘channels’. Never permit short-cuts to be taken in order to expedite decisions.</a:t>
          </a:r>
        </a:p>
      </dgm:t>
    </dgm:pt>
    <dgm:pt modelId="{FA2CB40A-6C6A-4FE5-9BCA-007953FFBAA2}" type="parTrans" cxnId="{F2BD5B8C-9F8E-47D8-808C-9570BB9EF46B}">
      <dgm:prSet/>
      <dgm:spPr/>
      <dgm:t>
        <a:bodyPr/>
        <a:lstStyle/>
        <a:p>
          <a:endParaRPr lang="en-US"/>
        </a:p>
      </dgm:t>
    </dgm:pt>
    <dgm:pt modelId="{862D49B2-05AD-405A-A9A3-35CD27D9857C}" type="sibTrans" cxnId="{F2BD5B8C-9F8E-47D8-808C-9570BB9EF46B}">
      <dgm:prSet/>
      <dgm:spPr/>
      <dgm:t>
        <a:bodyPr/>
        <a:lstStyle/>
        <a:p>
          <a:pPr>
            <a:lnSpc>
              <a:spcPct val="100000"/>
            </a:lnSpc>
          </a:pPr>
          <a:endParaRPr lang="en-US"/>
        </a:p>
      </dgm:t>
    </dgm:pt>
    <dgm:pt modelId="{FC7A1A39-E8CC-41EA-9381-F8300788DB3B}">
      <dgm:prSet custT="1"/>
      <dgm:spPr/>
      <dgm:t>
        <a:bodyPr/>
        <a:lstStyle/>
        <a:p>
          <a:pPr>
            <a:lnSpc>
              <a:spcPct val="100000"/>
            </a:lnSpc>
          </a:pPr>
          <a:r>
            <a:rPr lang="en-US" sz="2000" dirty="0"/>
            <a:t>Make ‘speeches’. Talk as frequently as possible and at great length. Illustrate your ‘points’ by long anecdotes and accounts of personal experiences</a:t>
          </a:r>
          <a:r>
            <a:rPr lang="en-US" sz="1700" dirty="0"/>
            <a:t>.</a:t>
          </a:r>
        </a:p>
      </dgm:t>
    </dgm:pt>
    <dgm:pt modelId="{5DCECCE5-8FBE-4C0B-AE42-ACFB32374D7F}" type="parTrans" cxnId="{F66C01AB-09B2-4667-A62A-D78FB3CAC817}">
      <dgm:prSet/>
      <dgm:spPr/>
      <dgm:t>
        <a:bodyPr/>
        <a:lstStyle/>
        <a:p>
          <a:endParaRPr lang="en-US"/>
        </a:p>
      </dgm:t>
    </dgm:pt>
    <dgm:pt modelId="{B26E37F3-84FA-4722-8548-040F190F6ED4}" type="sibTrans" cxnId="{F66C01AB-09B2-4667-A62A-D78FB3CAC817}">
      <dgm:prSet/>
      <dgm:spPr/>
      <dgm:t>
        <a:bodyPr/>
        <a:lstStyle/>
        <a:p>
          <a:pPr>
            <a:lnSpc>
              <a:spcPct val="100000"/>
            </a:lnSpc>
          </a:pPr>
          <a:endParaRPr lang="en-US"/>
        </a:p>
      </dgm:t>
    </dgm:pt>
    <dgm:pt modelId="{BC0BBD11-3049-4A98-A1E0-1F23C278DA7E}">
      <dgm:prSet custT="1"/>
      <dgm:spPr/>
      <dgm:t>
        <a:bodyPr/>
        <a:lstStyle/>
        <a:p>
          <a:pPr>
            <a:lnSpc>
              <a:spcPct val="100000"/>
            </a:lnSpc>
          </a:pPr>
          <a:r>
            <a:rPr lang="en-US" sz="2000" dirty="0"/>
            <a:t>When possible, refer all matters to committees, for ‘further study and consideration’. Attempt to make committees as large as possible—never less than five.</a:t>
          </a:r>
        </a:p>
      </dgm:t>
    </dgm:pt>
    <dgm:pt modelId="{894E26FC-B50F-4A9E-9C7C-57CAEB9456CA}" type="parTrans" cxnId="{B19BACEA-8868-4CE0-A79D-CB00F04AE507}">
      <dgm:prSet/>
      <dgm:spPr/>
      <dgm:t>
        <a:bodyPr/>
        <a:lstStyle/>
        <a:p>
          <a:endParaRPr lang="en-US"/>
        </a:p>
      </dgm:t>
    </dgm:pt>
    <dgm:pt modelId="{54964C08-E18A-4FDB-AAF9-D87805CBBDA2}" type="sibTrans" cxnId="{B19BACEA-8868-4CE0-A79D-CB00F04AE507}">
      <dgm:prSet/>
      <dgm:spPr/>
      <dgm:t>
        <a:bodyPr/>
        <a:lstStyle/>
        <a:p>
          <a:pPr>
            <a:lnSpc>
              <a:spcPct val="100000"/>
            </a:lnSpc>
          </a:pPr>
          <a:endParaRPr lang="en-US"/>
        </a:p>
      </dgm:t>
    </dgm:pt>
    <dgm:pt modelId="{742B86FF-F19D-41FD-8D17-C03A085F464D}">
      <dgm:prSet custT="1"/>
      <dgm:spPr/>
      <dgm:t>
        <a:bodyPr/>
        <a:lstStyle/>
        <a:p>
          <a:pPr>
            <a:lnSpc>
              <a:spcPct val="100000"/>
            </a:lnSpc>
          </a:pPr>
          <a:r>
            <a:rPr lang="en-US" sz="2000" dirty="0"/>
            <a:t>Bring up irrelevant issues as frequently as possible.</a:t>
          </a:r>
        </a:p>
      </dgm:t>
    </dgm:pt>
    <dgm:pt modelId="{E83C9F39-5BAE-4FE7-8E2E-9B134291DDC1}" type="parTrans" cxnId="{5F46B5F2-E51F-4755-AD65-342C57A1A593}">
      <dgm:prSet/>
      <dgm:spPr/>
      <dgm:t>
        <a:bodyPr/>
        <a:lstStyle/>
        <a:p>
          <a:endParaRPr lang="en-US"/>
        </a:p>
      </dgm:t>
    </dgm:pt>
    <dgm:pt modelId="{F0310FF9-FB41-4DC2-A4F5-407B0BE1AA77}" type="sibTrans" cxnId="{5F46B5F2-E51F-4755-AD65-342C57A1A593}">
      <dgm:prSet/>
      <dgm:spPr/>
      <dgm:t>
        <a:bodyPr/>
        <a:lstStyle/>
        <a:p>
          <a:pPr>
            <a:lnSpc>
              <a:spcPct val="100000"/>
            </a:lnSpc>
          </a:pPr>
          <a:endParaRPr lang="en-US"/>
        </a:p>
      </dgm:t>
    </dgm:pt>
    <dgm:pt modelId="{C9E30FA6-7340-43F8-97FE-977393DCE38B}">
      <dgm:prSet custT="1"/>
      <dgm:spPr/>
      <dgm:t>
        <a:bodyPr/>
        <a:lstStyle/>
        <a:p>
          <a:pPr>
            <a:lnSpc>
              <a:spcPct val="100000"/>
            </a:lnSpc>
          </a:pPr>
          <a:r>
            <a:rPr lang="en-US" sz="2000" dirty="0"/>
            <a:t>Haggle over precise wordings of communications, minutes, resolutions.</a:t>
          </a:r>
        </a:p>
      </dgm:t>
    </dgm:pt>
    <dgm:pt modelId="{906B1396-12CB-437E-8030-9113A00E99E8}" type="parTrans" cxnId="{5BD2CB28-7E0E-4C3C-B1CF-3B24C75B7893}">
      <dgm:prSet/>
      <dgm:spPr/>
      <dgm:t>
        <a:bodyPr/>
        <a:lstStyle/>
        <a:p>
          <a:endParaRPr lang="en-US"/>
        </a:p>
      </dgm:t>
    </dgm:pt>
    <dgm:pt modelId="{46A2AB99-B9BB-45ED-81CD-AB5D046FD71C}" type="sibTrans" cxnId="{5BD2CB28-7E0E-4C3C-B1CF-3B24C75B7893}">
      <dgm:prSet/>
      <dgm:spPr/>
      <dgm:t>
        <a:bodyPr/>
        <a:lstStyle/>
        <a:p>
          <a:pPr>
            <a:lnSpc>
              <a:spcPct val="100000"/>
            </a:lnSpc>
          </a:pPr>
          <a:endParaRPr lang="en-US"/>
        </a:p>
      </dgm:t>
    </dgm:pt>
    <dgm:pt modelId="{356FF7B8-2956-45CA-A311-F61C0282AB5B}">
      <dgm:prSet custT="1"/>
      <dgm:spPr/>
      <dgm:t>
        <a:bodyPr/>
        <a:lstStyle/>
        <a:p>
          <a:pPr>
            <a:lnSpc>
              <a:spcPct val="100000"/>
            </a:lnSpc>
          </a:pPr>
          <a:r>
            <a:rPr lang="en-US" sz="2000" dirty="0"/>
            <a:t>Refer back to matters decided upon at the last meeting and attempt to re-open the question of the advisability of that decision.</a:t>
          </a:r>
        </a:p>
      </dgm:t>
    </dgm:pt>
    <dgm:pt modelId="{3788EDEB-8DDF-4C66-8341-6AC63703F077}" type="parTrans" cxnId="{992138AE-0158-4562-84BE-5F483392AC35}">
      <dgm:prSet/>
      <dgm:spPr/>
      <dgm:t>
        <a:bodyPr/>
        <a:lstStyle/>
        <a:p>
          <a:endParaRPr lang="en-US"/>
        </a:p>
      </dgm:t>
    </dgm:pt>
    <dgm:pt modelId="{BE2B54B4-A1B1-47BC-9679-9ED4CB598D30}" type="sibTrans" cxnId="{992138AE-0158-4562-84BE-5F483392AC35}">
      <dgm:prSet/>
      <dgm:spPr/>
      <dgm:t>
        <a:bodyPr/>
        <a:lstStyle/>
        <a:p>
          <a:pPr>
            <a:lnSpc>
              <a:spcPct val="100000"/>
            </a:lnSpc>
          </a:pPr>
          <a:endParaRPr lang="en-US"/>
        </a:p>
      </dgm:t>
    </dgm:pt>
    <dgm:pt modelId="{3D0E7E72-78C9-4013-B1C3-743A9891E6D1}">
      <dgm:prSet custT="1"/>
      <dgm:spPr/>
      <dgm:t>
        <a:bodyPr/>
        <a:lstStyle/>
        <a:p>
          <a:pPr>
            <a:lnSpc>
              <a:spcPct val="100000"/>
            </a:lnSpc>
          </a:pPr>
          <a:r>
            <a:rPr lang="en-US" sz="2000" dirty="0"/>
            <a:t>Advocate ‘caution’. Be ‘reasonable’ and urge your fellow-conferees to be ‘reasonable’ and avoid haste which might result in embarrassments or difficulties later on</a:t>
          </a:r>
        </a:p>
      </dgm:t>
    </dgm:pt>
    <dgm:pt modelId="{260BBDE8-D2A5-41A1-9C44-5B53E32E8E71}" type="parTrans" cxnId="{985ED8CB-8A03-4649-BC3C-800BD8C872DC}">
      <dgm:prSet/>
      <dgm:spPr/>
      <dgm:t>
        <a:bodyPr/>
        <a:lstStyle/>
        <a:p>
          <a:endParaRPr lang="en-US"/>
        </a:p>
      </dgm:t>
    </dgm:pt>
    <dgm:pt modelId="{3E802D41-21AC-4C47-BA01-CFC840DCAA11}" type="sibTrans" cxnId="{985ED8CB-8A03-4649-BC3C-800BD8C872DC}">
      <dgm:prSet/>
      <dgm:spPr/>
      <dgm:t>
        <a:bodyPr/>
        <a:lstStyle/>
        <a:p>
          <a:pPr>
            <a:lnSpc>
              <a:spcPct val="100000"/>
            </a:lnSpc>
          </a:pPr>
          <a:endParaRPr lang="en-US"/>
        </a:p>
      </dgm:t>
    </dgm:pt>
    <dgm:pt modelId="{AC85A626-1138-4C6C-942B-E211CF646F97}">
      <dgm:prSet/>
      <dgm:spPr/>
      <dgm:t>
        <a:bodyPr/>
        <a:lstStyle/>
        <a:p>
          <a:pPr>
            <a:lnSpc>
              <a:spcPct val="100000"/>
            </a:lnSpc>
          </a:pPr>
          <a:r>
            <a:rPr lang="en-US" dirty="0"/>
            <a:t>Be worried about the propriety of any decision. . . . It might conflict with the policy of some higher echelon.”</a:t>
          </a:r>
        </a:p>
      </dgm:t>
    </dgm:pt>
    <dgm:pt modelId="{2CFEA6F5-BB66-4C35-BE46-1DDB93DDA3F9}" type="parTrans" cxnId="{60C25C07-5E4F-45E8-A479-F77D8FD1D4C8}">
      <dgm:prSet/>
      <dgm:spPr/>
      <dgm:t>
        <a:bodyPr/>
        <a:lstStyle/>
        <a:p>
          <a:endParaRPr lang="en-US"/>
        </a:p>
      </dgm:t>
    </dgm:pt>
    <dgm:pt modelId="{83710544-5EC9-4A33-A1EB-25114F39119C}" type="sibTrans" cxnId="{60C25C07-5E4F-45E8-A479-F77D8FD1D4C8}">
      <dgm:prSet/>
      <dgm:spPr/>
      <dgm:t>
        <a:bodyPr/>
        <a:lstStyle/>
        <a:p>
          <a:endParaRPr lang="en-US"/>
        </a:p>
      </dgm:t>
    </dgm:pt>
    <dgm:pt modelId="{B2CB2B1E-743E-4CFB-B229-2B8E047552FD}" type="pres">
      <dgm:prSet presAssocID="{299A5D74-5CAF-4D35-80E7-830EAA05BC7D}" presName="root" presStyleCnt="0">
        <dgm:presLayoutVars>
          <dgm:dir/>
          <dgm:resizeHandles val="exact"/>
        </dgm:presLayoutVars>
      </dgm:prSet>
      <dgm:spPr/>
    </dgm:pt>
    <dgm:pt modelId="{85CB77C7-AFB4-4CC0-9A92-62D156B2702F}" type="pres">
      <dgm:prSet presAssocID="{299A5D74-5CAF-4D35-80E7-830EAA05BC7D}" presName="container" presStyleCnt="0">
        <dgm:presLayoutVars>
          <dgm:dir/>
          <dgm:resizeHandles val="exact"/>
        </dgm:presLayoutVars>
      </dgm:prSet>
      <dgm:spPr/>
    </dgm:pt>
    <dgm:pt modelId="{021377B1-FE0F-40FE-8E05-7337836221EC}" type="pres">
      <dgm:prSet presAssocID="{E57E3A00-51BB-4380-B864-6DD59636458B}" presName="compNode" presStyleCnt="0"/>
      <dgm:spPr/>
    </dgm:pt>
    <dgm:pt modelId="{8BA53B58-F046-45C4-96E2-3D93CF31D4B5}" type="pres">
      <dgm:prSet presAssocID="{E57E3A00-51BB-4380-B864-6DD59636458B}" presName="iconBgRect" presStyleLbl="bgShp" presStyleIdx="0" presStyleCnt="8"/>
      <dgm:spPr/>
    </dgm:pt>
    <dgm:pt modelId="{954D4F7A-57AA-45A4-97DA-F0099DD49894}" type="pres">
      <dgm:prSet presAssocID="{E57E3A00-51BB-4380-B864-6DD59636458B}"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ed Bump"/>
        </a:ext>
      </dgm:extLst>
    </dgm:pt>
    <dgm:pt modelId="{3B14BAB1-8008-407F-9712-08EA55C096D8}" type="pres">
      <dgm:prSet presAssocID="{E57E3A00-51BB-4380-B864-6DD59636458B}" presName="spaceRect" presStyleCnt="0"/>
      <dgm:spPr/>
    </dgm:pt>
    <dgm:pt modelId="{FD02147A-AA24-4783-85FB-AE75471073C5}" type="pres">
      <dgm:prSet presAssocID="{E57E3A00-51BB-4380-B864-6DD59636458B}" presName="textRect" presStyleLbl="revTx" presStyleIdx="0" presStyleCnt="8">
        <dgm:presLayoutVars>
          <dgm:chMax val="1"/>
          <dgm:chPref val="1"/>
        </dgm:presLayoutVars>
      </dgm:prSet>
      <dgm:spPr/>
    </dgm:pt>
    <dgm:pt modelId="{2843C547-B799-4BF9-A782-5934E7ECC89E}" type="pres">
      <dgm:prSet presAssocID="{862D49B2-05AD-405A-A9A3-35CD27D9857C}" presName="sibTrans" presStyleLbl="sibTrans2D1" presStyleIdx="0" presStyleCnt="0"/>
      <dgm:spPr/>
    </dgm:pt>
    <dgm:pt modelId="{AFC37D78-C3BC-4015-945A-F1BAA3C0156C}" type="pres">
      <dgm:prSet presAssocID="{FC7A1A39-E8CC-41EA-9381-F8300788DB3B}" presName="compNode" presStyleCnt="0"/>
      <dgm:spPr/>
    </dgm:pt>
    <dgm:pt modelId="{BAA3DBFC-D698-4E8C-BE6A-3FD23223D963}" type="pres">
      <dgm:prSet presAssocID="{FC7A1A39-E8CC-41EA-9381-F8300788DB3B}" presName="iconBgRect" presStyleLbl="bgShp" presStyleIdx="1" presStyleCnt="8"/>
      <dgm:spPr/>
    </dgm:pt>
    <dgm:pt modelId="{DC8DD509-5CF6-494C-B797-B3F8B9CCE5C3}" type="pres">
      <dgm:prSet presAssocID="{FC7A1A39-E8CC-41EA-9381-F8300788DB3B}"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ecturer"/>
        </a:ext>
      </dgm:extLst>
    </dgm:pt>
    <dgm:pt modelId="{B536F8F8-3A99-4919-9B99-12C1C490D243}" type="pres">
      <dgm:prSet presAssocID="{FC7A1A39-E8CC-41EA-9381-F8300788DB3B}" presName="spaceRect" presStyleCnt="0"/>
      <dgm:spPr/>
    </dgm:pt>
    <dgm:pt modelId="{E3F67BB5-05C2-4F1B-B89F-206733266DF2}" type="pres">
      <dgm:prSet presAssocID="{FC7A1A39-E8CC-41EA-9381-F8300788DB3B}" presName="textRect" presStyleLbl="revTx" presStyleIdx="1" presStyleCnt="8">
        <dgm:presLayoutVars>
          <dgm:chMax val="1"/>
          <dgm:chPref val="1"/>
        </dgm:presLayoutVars>
      </dgm:prSet>
      <dgm:spPr/>
    </dgm:pt>
    <dgm:pt modelId="{23FFCE8D-75B5-40CA-BF86-05F7AB6F2961}" type="pres">
      <dgm:prSet presAssocID="{B26E37F3-84FA-4722-8548-040F190F6ED4}" presName="sibTrans" presStyleLbl="sibTrans2D1" presStyleIdx="0" presStyleCnt="0"/>
      <dgm:spPr/>
    </dgm:pt>
    <dgm:pt modelId="{2748D24F-50DF-48BF-BE32-5C8B86A079A6}" type="pres">
      <dgm:prSet presAssocID="{BC0BBD11-3049-4A98-A1E0-1F23C278DA7E}" presName="compNode" presStyleCnt="0"/>
      <dgm:spPr/>
    </dgm:pt>
    <dgm:pt modelId="{5818203F-036F-4AA5-B2B7-78E6B7EEA254}" type="pres">
      <dgm:prSet presAssocID="{BC0BBD11-3049-4A98-A1E0-1F23C278DA7E}" presName="iconBgRect" presStyleLbl="bgShp" presStyleIdx="2" presStyleCnt="8"/>
      <dgm:spPr/>
    </dgm:pt>
    <dgm:pt modelId="{C8322A10-B0BA-4EEE-B059-DC60B1533CE4}" type="pres">
      <dgm:prSet presAssocID="{BC0BBD11-3049-4A98-A1E0-1F23C278DA7E}"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82B48B4B-F73E-4D15-9723-D340DB1E9E6A}" type="pres">
      <dgm:prSet presAssocID="{BC0BBD11-3049-4A98-A1E0-1F23C278DA7E}" presName="spaceRect" presStyleCnt="0"/>
      <dgm:spPr/>
    </dgm:pt>
    <dgm:pt modelId="{DDDF44EB-394D-424A-A678-410D1498A339}" type="pres">
      <dgm:prSet presAssocID="{BC0BBD11-3049-4A98-A1E0-1F23C278DA7E}" presName="textRect" presStyleLbl="revTx" presStyleIdx="2" presStyleCnt="8">
        <dgm:presLayoutVars>
          <dgm:chMax val="1"/>
          <dgm:chPref val="1"/>
        </dgm:presLayoutVars>
      </dgm:prSet>
      <dgm:spPr/>
    </dgm:pt>
    <dgm:pt modelId="{7156EF69-3E3F-48EF-9B88-B318F62FF41B}" type="pres">
      <dgm:prSet presAssocID="{54964C08-E18A-4FDB-AAF9-D87805CBBDA2}" presName="sibTrans" presStyleLbl="sibTrans2D1" presStyleIdx="0" presStyleCnt="0"/>
      <dgm:spPr/>
    </dgm:pt>
    <dgm:pt modelId="{F58D6423-307B-4309-B7EC-6689C1AD5CB8}" type="pres">
      <dgm:prSet presAssocID="{742B86FF-F19D-41FD-8D17-C03A085F464D}" presName="compNode" presStyleCnt="0"/>
      <dgm:spPr/>
    </dgm:pt>
    <dgm:pt modelId="{91862FB9-73BE-4A61-90FE-1E4E7CE68BE8}" type="pres">
      <dgm:prSet presAssocID="{742B86FF-F19D-41FD-8D17-C03A085F464D}" presName="iconBgRect" presStyleLbl="bgShp" presStyleIdx="3" presStyleCnt="8"/>
      <dgm:spPr/>
    </dgm:pt>
    <dgm:pt modelId="{ED34824E-B0C9-4D99-9F8D-A20259F2CE31}" type="pres">
      <dgm:prSet presAssocID="{742B86FF-F19D-41FD-8D17-C03A085F464D}"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Warning"/>
        </a:ext>
      </dgm:extLst>
    </dgm:pt>
    <dgm:pt modelId="{5956E1EC-0392-4EE3-A196-263FA43F88DF}" type="pres">
      <dgm:prSet presAssocID="{742B86FF-F19D-41FD-8D17-C03A085F464D}" presName="spaceRect" presStyleCnt="0"/>
      <dgm:spPr/>
    </dgm:pt>
    <dgm:pt modelId="{F9049FB6-034F-4B9E-9719-557478462D04}" type="pres">
      <dgm:prSet presAssocID="{742B86FF-F19D-41FD-8D17-C03A085F464D}" presName="textRect" presStyleLbl="revTx" presStyleIdx="3" presStyleCnt="8">
        <dgm:presLayoutVars>
          <dgm:chMax val="1"/>
          <dgm:chPref val="1"/>
        </dgm:presLayoutVars>
      </dgm:prSet>
      <dgm:spPr/>
    </dgm:pt>
    <dgm:pt modelId="{8B9BEEE2-0555-47AD-845B-FDAC605A9AD0}" type="pres">
      <dgm:prSet presAssocID="{F0310FF9-FB41-4DC2-A4F5-407B0BE1AA77}" presName="sibTrans" presStyleLbl="sibTrans2D1" presStyleIdx="0" presStyleCnt="0"/>
      <dgm:spPr/>
    </dgm:pt>
    <dgm:pt modelId="{009BEEC5-86D7-4E58-8FCD-69453EFBA860}" type="pres">
      <dgm:prSet presAssocID="{C9E30FA6-7340-43F8-97FE-977393DCE38B}" presName="compNode" presStyleCnt="0"/>
      <dgm:spPr/>
    </dgm:pt>
    <dgm:pt modelId="{2745EB4F-A6F5-4A4F-9418-C96AA1CD5B64}" type="pres">
      <dgm:prSet presAssocID="{C9E30FA6-7340-43F8-97FE-977393DCE38B}" presName="iconBgRect" presStyleLbl="bgShp" presStyleIdx="4" presStyleCnt="8"/>
      <dgm:spPr/>
    </dgm:pt>
    <dgm:pt modelId="{E8D70DD0-DAB0-4EA7-81CC-A827A7421987}" type="pres">
      <dgm:prSet presAssocID="{C9E30FA6-7340-43F8-97FE-977393DCE38B}"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ourglass"/>
        </a:ext>
      </dgm:extLst>
    </dgm:pt>
    <dgm:pt modelId="{CF4E6517-C2B8-4162-BAF0-A82D6705C558}" type="pres">
      <dgm:prSet presAssocID="{C9E30FA6-7340-43F8-97FE-977393DCE38B}" presName="spaceRect" presStyleCnt="0"/>
      <dgm:spPr/>
    </dgm:pt>
    <dgm:pt modelId="{9E6FDF0E-6B88-467F-AE37-74ACDC6CC8DE}" type="pres">
      <dgm:prSet presAssocID="{C9E30FA6-7340-43F8-97FE-977393DCE38B}" presName="textRect" presStyleLbl="revTx" presStyleIdx="4" presStyleCnt="8">
        <dgm:presLayoutVars>
          <dgm:chMax val="1"/>
          <dgm:chPref val="1"/>
        </dgm:presLayoutVars>
      </dgm:prSet>
      <dgm:spPr/>
    </dgm:pt>
    <dgm:pt modelId="{A05FA16D-4EEA-4720-932F-637CEBB14EAB}" type="pres">
      <dgm:prSet presAssocID="{46A2AB99-B9BB-45ED-81CD-AB5D046FD71C}" presName="sibTrans" presStyleLbl="sibTrans2D1" presStyleIdx="0" presStyleCnt="0"/>
      <dgm:spPr/>
    </dgm:pt>
    <dgm:pt modelId="{751DE815-2FDC-4C54-904C-A47DBC7B0763}" type="pres">
      <dgm:prSet presAssocID="{356FF7B8-2956-45CA-A311-F61C0282AB5B}" presName="compNode" presStyleCnt="0"/>
      <dgm:spPr/>
    </dgm:pt>
    <dgm:pt modelId="{39C0B0F8-8C9D-42D5-9ECB-F7208CC2E343}" type="pres">
      <dgm:prSet presAssocID="{356FF7B8-2956-45CA-A311-F61C0282AB5B}" presName="iconBgRect" presStyleLbl="bgShp" presStyleIdx="5" presStyleCnt="8"/>
      <dgm:spPr/>
    </dgm:pt>
    <dgm:pt modelId="{B08571AA-FC4D-4CD7-A384-060419846D81}" type="pres">
      <dgm:prSet presAssocID="{356FF7B8-2956-45CA-A311-F61C0282AB5B}"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Gavel"/>
        </a:ext>
      </dgm:extLst>
    </dgm:pt>
    <dgm:pt modelId="{3E123640-11E9-4132-9392-D1D087B72432}" type="pres">
      <dgm:prSet presAssocID="{356FF7B8-2956-45CA-A311-F61C0282AB5B}" presName="spaceRect" presStyleCnt="0"/>
      <dgm:spPr/>
    </dgm:pt>
    <dgm:pt modelId="{973603CB-7C84-4B59-9D21-56BF612B4CDC}" type="pres">
      <dgm:prSet presAssocID="{356FF7B8-2956-45CA-A311-F61C0282AB5B}" presName="textRect" presStyleLbl="revTx" presStyleIdx="5" presStyleCnt="8">
        <dgm:presLayoutVars>
          <dgm:chMax val="1"/>
          <dgm:chPref val="1"/>
        </dgm:presLayoutVars>
      </dgm:prSet>
      <dgm:spPr/>
    </dgm:pt>
    <dgm:pt modelId="{8A1ED553-D254-4AEF-BB16-9CB3F62A6956}" type="pres">
      <dgm:prSet presAssocID="{BE2B54B4-A1B1-47BC-9679-9ED4CB598D30}" presName="sibTrans" presStyleLbl="sibTrans2D1" presStyleIdx="0" presStyleCnt="0"/>
      <dgm:spPr/>
    </dgm:pt>
    <dgm:pt modelId="{F350207E-3FEF-460F-89DE-AEA1A50755BF}" type="pres">
      <dgm:prSet presAssocID="{3D0E7E72-78C9-4013-B1C3-743A9891E6D1}" presName="compNode" presStyleCnt="0"/>
      <dgm:spPr/>
    </dgm:pt>
    <dgm:pt modelId="{B28C660C-9990-48A2-A0C4-B275C4E00B0F}" type="pres">
      <dgm:prSet presAssocID="{3D0E7E72-78C9-4013-B1C3-743A9891E6D1}" presName="iconBgRect" presStyleLbl="bgShp" presStyleIdx="6" presStyleCnt="8"/>
      <dgm:spPr/>
    </dgm:pt>
    <dgm:pt modelId="{9FE09BAB-3CBA-4422-B554-5EA93C411137}" type="pres">
      <dgm:prSet presAssocID="{3D0E7E72-78C9-4013-B1C3-743A9891E6D1}"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Marketing"/>
        </a:ext>
      </dgm:extLst>
    </dgm:pt>
    <dgm:pt modelId="{DF5A3F34-E44E-4495-83F9-0F6C53EE55D0}" type="pres">
      <dgm:prSet presAssocID="{3D0E7E72-78C9-4013-B1C3-743A9891E6D1}" presName="spaceRect" presStyleCnt="0"/>
      <dgm:spPr/>
    </dgm:pt>
    <dgm:pt modelId="{BBF3FF32-9306-493F-AEEB-073D21B49D7E}" type="pres">
      <dgm:prSet presAssocID="{3D0E7E72-78C9-4013-B1C3-743A9891E6D1}" presName="textRect" presStyleLbl="revTx" presStyleIdx="6" presStyleCnt="8">
        <dgm:presLayoutVars>
          <dgm:chMax val="1"/>
          <dgm:chPref val="1"/>
        </dgm:presLayoutVars>
      </dgm:prSet>
      <dgm:spPr/>
    </dgm:pt>
    <dgm:pt modelId="{463B9DBB-6DC3-416E-AC63-DD3EE65FA72D}" type="pres">
      <dgm:prSet presAssocID="{3E802D41-21AC-4C47-BA01-CFC840DCAA11}" presName="sibTrans" presStyleLbl="sibTrans2D1" presStyleIdx="0" presStyleCnt="0"/>
      <dgm:spPr/>
    </dgm:pt>
    <dgm:pt modelId="{0D70EB6B-E174-4B2D-82A2-86CFC48B39F5}" type="pres">
      <dgm:prSet presAssocID="{AC85A626-1138-4C6C-942B-E211CF646F97}" presName="compNode" presStyleCnt="0"/>
      <dgm:spPr/>
    </dgm:pt>
    <dgm:pt modelId="{56915238-F8B7-49F9-9230-5D5B4078DB20}" type="pres">
      <dgm:prSet presAssocID="{AC85A626-1138-4C6C-942B-E211CF646F97}" presName="iconBgRect" presStyleLbl="bgShp" presStyleIdx="7" presStyleCnt="8"/>
      <dgm:spPr/>
    </dgm:pt>
    <dgm:pt modelId="{733F2594-E831-4398-A586-C167E8A9C694}" type="pres">
      <dgm:prSet presAssocID="{AC85A626-1138-4C6C-942B-E211CF646F97}"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dgm:spPr>
      <dgm:extLst>
        <a:ext uri="{E40237B7-FDA0-4F09-8148-C483321AD2D9}">
          <dgm14:cNvPr xmlns:dgm14="http://schemas.microsoft.com/office/drawing/2010/diagram" id="0" name="" descr="Irritant"/>
        </a:ext>
      </dgm:extLst>
    </dgm:pt>
    <dgm:pt modelId="{55230529-4495-4188-B4FE-ABECFE19E86D}" type="pres">
      <dgm:prSet presAssocID="{AC85A626-1138-4C6C-942B-E211CF646F97}" presName="spaceRect" presStyleCnt="0"/>
      <dgm:spPr/>
    </dgm:pt>
    <dgm:pt modelId="{528DBE9D-2EB1-405E-83AB-7ABA677728E4}" type="pres">
      <dgm:prSet presAssocID="{AC85A626-1138-4C6C-942B-E211CF646F97}" presName="textRect" presStyleLbl="revTx" presStyleIdx="7" presStyleCnt="8">
        <dgm:presLayoutVars>
          <dgm:chMax val="1"/>
          <dgm:chPref val="1"/>
        </dgm:presLayoutVars>
      </dgm:prSet>
      <dgm:spPr/>
    </dgm:pt>
  </dgm:ptLst>
  <dgm:cxnLst>
    <dgm:cxn modelId="{F1B6E004-AACF-41C2-A84F-13B047668681}" type="presOf" srcId="{3E802D41-21AC-4C47-BA01-CFC840DCAA11}" destId="{463B9DBB-6DC3-416E-AC63-DD3EE65FA72D}" srcOrd="0" destOrd="0" presId="urn:microsoft.com/office/officeart/2018/2/layout/IconCircleList"/>
    <dgm:cxn modelId="{60C25C07-5E4F-45E8-A479-F77D8FD1D4C8}" srcId="{299A5D74-5CAF-4D35-80E7-830EAA05BC7D}" destId="{AC85A626-1138-4C6C-942B-E211CF646F97}" srcOrd="7" destOrd="0" parTransId="{2CFEA6F5-BB66-4C35-BE46-1DDB93DDA3F9}" sibTransId="{83710544-5EC9-4A33-A1EB-25114F39119C}"/>
    <dgm:cxn modelId="{E148270E-23DF-4B04-BC4C-FD0CDB6CA15A}" type="presOf" srcId="{3D0E7E72-78C9-4013-B1C3-743A9891E6D1}" destId="{BBF3FF32-9306-493F-AEEB-073D21B49D7E}" srcOrd="0" destOrd="0" presId="urn:microsoft.com/office/officeart/2018/2/layout/IconCircleList"/>
    <dgm:cxn modelId="{82470710-E2F0-4D8B-85E3-298FE22917F8}" type="presOf" srcId="{742B86FF-F19D-41FD-8D17-C03A085F464D}" destId="{F9049FB6-034F-4B9E-9719-557478462D04}" srcOrd="0" destOrd="0" presId="urn:microsoft.com/office/officeart/2018/2/layout/IconCircleList"/>
    <dgm:cxn modelId="{F8758C1B-DB0F-40B1-BDA8-F59EE6507F99}" type="presOf" srcId="{FC7A1A39-E8CC-41EA-9381-F8300788DB3B}" destId="{E3F67BB5-05C2-4F1B-B89F-206733266DF2}" srcOrd="0" destOrd="0" presId="urn:microsoft.com/office/officeart/2018/2/layout/IconCircleList"/>
    <dgm:cxn modelId="{5BD2CB28-7E0E-4C3C-B1CF-3B24C75B7893}" srcId="{299A5D74-5CAF-4D35-80E7-830EAA05BC7D}" destId="{C9E30FA6-7340-43F8-97FE-977393DCE38B}" srcOrd="4" destOrd="0" parTransId="{906B1396-12CB-437E-8030-9113A00E99E8}" sibTransId="{46A2AB99-B9BB-45ED-81CD-AB5D046FD71C}"/>
    <dgm:cxn modelId="{4525BE48-4A40-428D-91F3-8707471D1179}" type="presOf" srcId="{54964C08-E18A-4FDB-AAF9-D87805CBBDA2}" destId="{7156EF69-3E3F-48EF-9B88-B318F62FF41B}" srcOrd="0" destOrd="0" presId="urn:microsoft.com/office/officeart/2018/2/layout/IconCircleList"/>
    <dgm:cxn modelId="{2AA3884E-66FF-491A-BC03-DB68F521563E}" type="presOf" srcId="{356FF7B8-2956-45CA-A311-F61C0282AB5B}" destId="{973603CB-7C84-4B59-9D21-56BF612B4CDC}" srcOrd="0" destOrd="0" presId="urn:microsoft.com/office/officeart/2018/2/layout/IconCircleList"/>
    <dgm:cxn modelId="{5E401975-5FE5-499D-BCD5-228DA8DD93DE}" type="presOf" srcId="{BE2B54B4-A1B1-47BC-9679-9ED4CB598D30}" destId="{8A1ED553-D254-4AEF-BB16-9CB3F62A6956}" srcOrd="0" destOrd="0" presId="urn:microsoft.com/office/officeart/2018/2/layout/IconCircleList"/>
    <dgm:cxn modelId="{8A314184-0201-4F74-BBBD-74217E7F88E1}" type="presOf" srcId="{46A2AB99-B9BB-45ED-81CD-AB5D046FD71C}" destId="{A05FA16D-4EEA-4720-932F-637CEBB14EAB}" srcOrd="0" destOrd="0" presId="urn:microsoft.com/office/officeart/2018/2/layout/IconCircleList"/>
    <dgm:cxn modelId="{F2BD5B8C-9F8E-47D8-808C-9570BB9EF46B}" srcId="{299A5D74-5CAF-4D35-80E7-830EAA05BC7D}" destId="{E57E3A00-51BB-4380-B864-6DD59636458B}" srcOrd="0" destOrd="0" parTransId="{FA2CB40A-6C6A-4FE5-9BCA-007953FFBAA2}" sibTransId="{862D49B2-05AD-405A-A9A3-35CD27D9857C}"/>
    <dgm:cxn modelId="{1CCA609B-71C3-4FDC-877C-7D9AE4EA3A2A}" type="presOf" srcId="{862D49B2-05AD-405A-A9A3-35CD27D9857C}" destId="{2843C547-B799-4BF9-A782-5934E7ECC89E}" srcOrd="0" destOrd="0" presId="urn:microsoft.com/office/officeart/2018/2/layout/IconCircleList"/>
    <dgm:cxn modelId="{F66C01AB-09B2-4667-A62A-D78FB3CAC817}" srcId="{299A5D74-5CAF-4D35-80E7-830EAA05BC7D}" destId="{FC7A1A39-E8CC-41EA-9381-F8300788DB3B}" srcOrd="1" destOrd="0" parTransId="{5DCECCE5-8FBE-4C0B-AE42-ACFB32374D7F}" sibTransId="{B26E37F3-84FA-4722-8548-040F190F6ED4}"/>
    <dgm:cxn modelId="{992138AE-0158-4562-84BE-5F483392AC35}" srcId="{299A5D74-5CAF-4D35-80E7-830EAA05BC7D}" destId="{356FF7B8-2956-45CA-A311-F61C0282AB5B}" srcOrd="5" destOrd="0" parTransId="{3788EDEB-8DDF-4C66-8341-6AC63703F077}" sibTransId="{BE2B54B4-A1B1-47BC-9679-9ED4CB598D30}"/>
    <dgm:cxn modelId="{3F70F7B2-595B-47D3-98BB-B9E9E315D134}" type="presOf" srcId="{C9E30FA6-7340-43F8-97FE-977393DCE38B}" destId="{9E6FDF0E-6B88-467F-AE37-74ACDC6CC8DE}" srcOrd="0" destOrd="0" presId="urn:microsoft.com/office/officeart/2018/2/layout/IconCircleList"/>
    <dgm:cxn modelId="{D7D42DBC-97BA-4B36-89F4-7748AE158AD3}" type="presOf" srcId="{AC85A626-1138-4C6C-942B-E211CF646F97}" destId="{528DBE9D-2EB1-405E-83AB-7ABA677728E4}" srcOrd="0" destOrd="0" presId="urn:microsoft.com/office/officeart/2018/2/layout/IconCircleList"/>
    <dgm:cxn modelId="{4E5843C0-3474-40CB-BB6C-547CB93EE64B}" type="presOf" srcId="{BC0BBD11-3049-4A98-A1E0-1F23C278DA7E}" destId="{DDDF44EB-394D-424A-A678-410D1498A339}" srcOrd="0" destOrd="0" presId="urn:microsoft.com/office/officeart/2018/2/layout/IconCircleList"/>
    <dgm:cxn modelId="{6852B3C5-926C-4ABB-A90D-0F384238180C}" type="presOf" srcId="{E57E3A00-51BB-4380-B864-6DD59636458B}" destId="{FD02147A-AA24-4783-85FB-AE75471073C5}" srcOrd="0" destOrd="0" presId="urn:microsoft.com/office/officeart/2018/2/layout/IconCircleList"/>
    <dgm:cxn modelId="{985ED8CB-8A03-4649-BC3C-800BD8C872DC}" srcId="{299A5D74-5CAF-4D35-80E7-830EAA05BC7D}" destId="{3D0E7E72-78C9-4013-B1C3-743A9891E6D1}" srcOrd="6" destOrd="0" parTransId="{260BBDE8-D2A5-41A1-9C44-5B53E32E8E71}" sibTransId="{3E802D41-21AC-4C47-BA01-CFC840DCAA11}"/>
    <dgm:cxn modelId="{C2C741DF-E93B-443A-B28F-792F96CC37AB}" type="presOf" srcId="{B26E37F3-84FA-4722-8548-040F190F6ED4}" destId="{23FFCE8D-75B5-40CA-BF86-05F7AB6F2961}" srcOrd="0" destOrd="0" presId="urn:microsoft.com/office/officeart/2018/2/layout/IconCircleList"/>
    <dgm:cxn modelId="{B19BACEA-8868-4CE0-A79D-CB00F04AE507}" srcId="{299A5D74-5CAF-4D35-80E7-830EAA05BC7D}" destId="{BC0BBD11-3049-4A98-A1E0-1F23C278DA7E}" srcOrd="2" destOrd="0" parTransId="{894E26FC-B50F-4A9E-9C7C-57CAEB9456CA}" sibTransId="{54964C08-E18A-4FDB-AAF9-D87805CBBDA2}"/>
    <dgm:cxn modelId="{FB7459F1-B0E2-4881-9C82-06CB585F6564}" type="presOf" srcId="{F0310FF9-FB41-4DC2-A4F5-407B0BE1AA77}" destId="{8B9BEEE2-0555-47AD-845B-FDAC605A9AD0}" srcOrd="0" destOrd="0" presId="urn:microsoft.com/office/officeart/2018/2/layout/IconCircleList"/>
    <dgm:cxn modelId="{5F46B5F2-E51F-4755-AD65-342C57A1A593}" srcId="{299A5D74-5CAF-4D35-80E7-830EAA05BC7D}" destId="{742B86FF-F19D-41FD-8D17-C03A085F464D}" srcOrd="3" destOrd="0" parTransId="{E83C9F39-5BAE-4FE7-8E2E-9B134291DDC1}" sibTransId="{F0310FF9-FB41-4DC2-A4F5-407B0BE1AA77}"/>
    <dgm:cxn modelId="{1C5185FF-427E-41A1-8622-4B47A346AF03}" type="presOf" srcId="{299A5D74-5CAF-4D35-80E7-830EAA05BC7D}" destId="{B2CB2B1E-743E-4CFB-B229-2B8E047552FD}" srcOrd="0" destOrd="0" presId="urn:microsoft.com/office/officeart/2018/2/layout/IconCircleList"/>
    <dgm:cxn modelId="{64DB58D1-E052-4EA8-A8C4-869F44EF0485}" type="presParOf" srcId="{B2CB2B1E-743E-4CFB-B229-2B8E047552FD}" destId="{85CB77C7-AFB4-4CC0-9A92-62D156B2702F}" srcOrd="0" destOrd="0" presId="urn:microsoft.com/office/officeart/2018/2/layout/IconCircleList"/>
    <dgm:cxn modelId="{F65AFD44-E201-4DC7-BBD0-D707CA6F8244}" type="presParOf" srcId="{85CB77C7-AFB4-4CC0-9A92-62D156B2702F}" destId="{021377B1-FE0F-40FE-8E05-7337836221EC}" srcOrd="0" destOrd="0" presId="urn:microsoft.com/office/officeart/2018/2/layout/IconCircleList"/>
    <dgm:cxn modelId="{F019961C-F02E-49A7-B12F-C8043F3F48B9}" type="presParOf" srcId="{021377B1-FE0F-40FE-8E05-7337836221EC}" destId="{8BA53B58-F046-45C4-96E2-3D93CF31D4B5}" srcOrd="0" destOrd="0" presId="urn:microsoft.com/office/officeart/2018/2/layout/IconCircleList"/>
    <dgm:cxn modelId="{8EBD54DE-442D-44FF-BF6E-C4B10623429A}" type="presParOf" srcId="{021377B1-FE0F-40FE-8E05-7337836221EC}" destId="{954D4F7A-57AA-45A4-97DA-F0099DD49894}" srcOrd="1" destOrd="0" presId="urn:microsoft.com/office/officeart/2018/2/layout/IconCircleList"/>
    <dgm:cxn modelId="{315CFC3C-185B-44D2-A804-F57FA19B38A9}" type="presParOf" srcId="{021377B1-FE0F-40FE-8E05-7337836221EC}" destId="{3B14BAB1-8008-407F-9712-08EA55C096D8}" srcOrd="2" destOrd="0" presId="urn:microsoft.com/office/officeart/2018/2/layout/IconCircleList"/>
    <dgm:cxn modelId="{1FEFDBFD-B1DC-4386-84B2-0F8E7F3393D2}" type="presParOf" srcId="{021377B1-FE0F-40FE-8E05-7337836221EC}" destId="{FD02147A-AA24-4783-85FB-AE75471073C5}" srcOrd="3" destOrd="0" presId="urn:microsoft.com/office/officeart/2018/2/layout/IconCircleList"/>
    <dgm:cxn modelId="{6F94EA32-4075-4AA6-9063-06D703538D9D}" type="presParOf" srcId="{85CB77C7-AFB4-4CC0-9A92-62D156B2702F}" destId="{2843C547-B799-4BF9-A782-5934E7ECC89E}" srcOrd="1" destOrd="0" presId="urn:microsoft.com/office/officeart/2018/2/layout/IconCircleList"/>
    <dgm:cxn modelId="{3EB406A1-7195-444F-A1B4-B3FBCA48B36D}" type="presParOf" srcId="{85CB77C7-AFB4-4CC0-9A92-62D156B2702F}" destId="{AFC37D78-C3BC-4015-945A-F1BAA3C0156C}" srcOrd="2" destOrd="0" presId="urn:microsoft.com/office/officeart/2018/2/layout/IconCircleList"/>
    <dgm:cxn modelId="{F1F62E47-118B-4AC0-9991-1CE8A0229279}" type="presParOf" srcId="{AFC37D78-C3BC-4015-945A-F1BAA3C0156C}" destId="{BAA3DBFC-D698-4E8C-BE6A-3FD23223D963}" srcOrd="0" destOrd="0" presId="urn:microsoft.com/office/officeart/2018/2/layout/IconCircleList"/>
    <dgm:cxn modelId="{41E419A2-E69B-46AD-A710-174D82792E90}" type="presParOf" srcId="{AFC37D78-C3BC-4015-945A-F1BAA3C0156C}" destId="{DC8DD509-5CF6-494C-B797-B3F8B9CCE5C3}" srcOrd="1" destOrd="0" presId="urn:microsoft.com/office/officeart/2018/2/layout/IconCircleList"/>
    <dgm:cxn modelId="{4A07C615-055E-4653-AC70-021DF1EC7CA6}" type="presParOf" srcId="{AFC37D78-C3BC-4015-945A-F1BAA3C0156C}" destId="{B536F8F8-3A99-4919-9B99-12C1C490D243}" srcOrd="2" destOrd="0" presId="urn:microsoft.com/office/officeart/2018/2/layout/IconCircleList"/>
    <dgm:cxn modelId="{2707C5EC-2616-498E-AF9A-F20B4203E154}" type="presParOf" srcId="{AFC37D78-C3BC-4015-945A-F1BAA3C0156C}" destId="{E3F67BB5-05C2-4F1B-B89F-206733266DF2}" srcOrd="3" destOrd="0" presId="urn:microsoft.com/office/officeart/2018/2/layout/IconCircleList"/>
    <dgm:cxn modelId="{37EE9E0D-D4B9-4AA3-A81C-28EFEF4B23FA}" type="presParOf" srcId="{85CB77C7-AFB4-4CC0-9A92-62D156B2702F}" destId="{23FFCE8D-75B5-40CA-BF86-05F7AB6F2961}" srcOrd="3" destOrd="0" presId="urn:microsoft.com/office/officeart/2018/2/layout/IconCircleList"/>
    <dgm:cxn modelId="{BEEFFA6E-B7C8-4ACA-BAEE-076E93C91C91}" type="presParOf" srcId="{85CB77C7-AFB4-4CC0-9A92-62D156B2702F}" destId="{2748D24F-50DF-48BF-BE32-5C8B86A079A6}" srcOrd="4" destOrd="0" presId="urn:microsoft.com/office/officeart/2018/2/layout/IconCircleList"/>
    <dgm:cxn modelId="{B590C847-6A4A-45C8-AC51-75CE6D0E2398}" type="presParOf" srcId="{2748D24F-50DF-48BF-BE32-5C8B86A079A6}" destId="{5818203F-036F-4AA5-B2B7-78E6B7EEA254}" srcOrd="0" destOrd="0" presId="urn:microsoft.com/office/officeart/2018/2/layout/IconCircleList"/>
    <dgm:cxn modelId="{CC014597-AD53-4DDA-BFB1-09D4218985E6}" type="presParOf" srcId="{2748D24F-50DF-48BF-BE32-5C8B86A079A6}" destId="{C8322A10-B0BA-4EEE-B059-DC60B1533CE4}" srcOrd="1" destOrd="0" presId="urn:microsoft.com/office/officeart/2018/2/layout/IconCircleList"/>
    <dgm:cxn modelId="{B36E6296-E5BB-49DF-86E8-53ED52A9447E}" type="presParOf" srcId="{2748D24F-50DF-48BF-BE32-5C8B86A079A6}" destId="{82B48B4B-F73E-4D15-9723-D340DB1E9E6A}" srcOrd="2" destOrd="0" presId="urn:microsoft.com/office/officeart/2018/2/layout/IconCircleList"/>
    <dgm:cxn modelId="{955D75CC-2AE4-460C-958D-FCDBE91E8C74}" type="presParOf" srcId="{2748D24F-50DF-48BF-BE32-5C8B86A079A6}" destId="{DDDF44EB-394D-424A-A678-410D1498A339}" srcOrd="3" destOrd="0" presId="urn:microsoft.com/office/officeart/2018/2/layout/IconCircleList"/>
    <dgm:cxn modelId="{BCA8768C-229E-4F7C-8E32-494E273534AB}" type="presParOf" srcId="{85CB77C7-AFB4-4CC0-9A92-62D156B2702F}" destId="{7156EF69-3E3F-48EF-9B88-B318F62FF41B}" srcOrd="5" destOrd="0" presId="urn:microsoft.com/office/officeart/2018/2/layout/IconCircleList"/>
    <dgm:cxn modelId="{6C360307-7E29-4484-AF50-802DCA5DE7E9}" type="presParOf" srcId="{85CB77C7-AFB4-4CC0-9A92-62D156B2702F}" destId="{F58D6423-307B-4309-B7EC-6689C1AD5CB8}" srcOrd="6" destOrd="0" presId="urn:microsoft.com/office/officeart/2018/2/layout/IconCircleList"/>
    <dgm:cxn modelId="{A1B7CF73-1A07-4D81-BCE7-517E2FDB4500}" type="presParOf" srcId="{F58D6423-307B-4309-B7EC-6689C1AD5CB8}" destId="{91862FB9-73BE-4A61-90FE-1E4E7CE68BE8}" srcOrd="0" destOrd="0" presId="urn:microsoft.com/office/officeart/2018/2/layout/IconCircleList"/>
    <dgm:cxn modelId="{985A6057-9034-4B12-8DA2-534210FA0BB5}" type="presParOf" srcId="{F58D6423-307B-4309-B7EC-6689C1AD5CB8}" destId="{ED34824E-B0C9-4D99-9F8D-A20259F2CE31}" srcOrd="1" destOrd="0" presId="urn:microsoft.com/office/officeart/2018/2/layout/IconCircleList"/>
    <dgm:cxn modelId="{F670A420-88BA-43BC-9AFA-76913761C48D}" type="presParOf" srcId="{F58D6423-307B-4309-B7EC-6689C1AD5CB8}" destId="{5956E1EC-0392-4EE3-A196-263FA43F88DF}" srcOrd="2" destOrd="0" presId="urn:microsoft.com/office/officeart/2018/2/layout/IconCircleList"/>
    <dgm:cxn modelId="{7851EE74-5DE2-4A27-BD26-489EA3810424}" type="presParOf" srcId="{F58D6423-307B-4309-B7EC-6689C1AD5CB8}" destId="{F9049FB6-034F-4B9E-9719-557478462D04}" srcOrd="3" destOrd="0" presId="urn:microsoft.com/office/officeart/2018/2/layout/IconCircleList"/>
    <dgm:cxn modelId="{13CBE440-699A-4821-AB0B-531E902E77FB}" type="presParOf" srcId="{85CB77C7-AFB4-4CC0-9A92-62D156B2702F}" destId="{8B9BEEE2-0555-47AD-845B-FDAC605A9AD0}" srcOrd="7" destOrd="0" presId="urn:microsoft.com/office/officeart/2018/2/layout/IconCircleList"/>
    <dgm:cxn modelId="{9FA8041E-17C3-4A76-AA94-FE29845F7A48}" type="presParOf" srcId="{85CB77C7-AFB4-4CC0-9A92-62D156B2702F}" destId="{009BEEC5-86D7-4E58-8FCD-69453EFBA860}" srcOrd="8" destOrd="0" presId="urn:microsoft.com/office/officeart/2018/2/layout/IconCircleList"/>
    <dgm:cxn modelId="{DA551A1B-5257-40BC-A049-439E432A8E4C}" type="presParOf" srcId="{009BEEC5-86D7-4E58-8FCD-69453EFBA860}" destId="{2745EB4F-A6F5-4A4F-9418-C96AA1CD5B64}" srcOrd="0" destOrd="0" presId="urn:microsoft.com/office/officeart/2018/2/layout/IconCircleList"/>
    <dgm:cxn modelId="{CC18ADC9-4E5D-43FD-9776-499ECB8BBFB2}" type="presParOf" srcId="{009BEEC5-86D7-4E58-8FCD-69453EFBA860}" destId="{E8D70DD0-DAB0-4EA7-81CC-A827A7421987}" srcOrd="1" destOrd="0" presId="urn:microsoft.com/office/officeart/2018/2/layout/IconCircleList"/>
    <dgm:cxn modelId="{4F27486B-EB60-4BEF-AAA6-5A85085905C9}" type="presParOf" srcId="{009BEEC5-86D7-4E58-8FCD-69453EFBA860}" destId="{CF4E6517-C2B8-4162-BAF0-A82D6705C558}" srcOrd="2" destOrd="0" presId="urn:microsoft.com/office/officeart/2018/2/layout/IconCircleList"/>
    <dgm:cxn modelId="{81D6FA1C-8C9D-462D-8ADA-CCCDC6E74920}" type="presParOf" srcId="{009BEEC5-86D7-4E58-8FCD-69453EFBA860}" destId="{9E6FDF0E-6B88-467F-AE37-74ACDC6CC8DE}" srcOrd="3" destOrd="0" presId="urn:microsoft.com/office/officeart/2018/2/layout/IconCircleList"/>
    <dgm:cxn modelId="{E4DA6E08-677A-46DA-AF71-B0B868F28762}" type="presParOf" srcId="{85CB77C7-AFB4-4CC0-9A92-62D156B2702F}" destId="{A05FA16D-4EEA-4720-932F-637CEBB14EAB}" srcOrd="9" destOrd="0" presId="urn:microsoft.com/office/officeart/2018/2/layout/IconCircleList"/>
    <dgm:cxn modelId="{47310C17-B31F-4081-BF49-D90690330A26}" type="presParOf" srcId="{85CB77C7-AFB4-4CC0-9A92-62D156B2702F}" destId="{751DE815-2FDC-4C54-904C-A47DBC7B0763}" srcOrd="10" destOrd="0" presId="urn:microsoft.com/office/officeart/2018/2/layout/IconCircleList"/>
    <dgm:cxn modelId="{4CC4377C-8BF0-40C8-8FE5-A9F86107DDCE}" type="presParOf" srcId="{751DE815-2FDC-4C54-904C-A47DBC7B0763}" destId="{39C0B0F8-8C9D-42D5-9ECB-F7208CC2E343}" srcOrd="0" destOrd="0" presId="urn:microsoft.com/office/officeart/2018/2/layout/IconCircleList"/>
    <dgm:cxn modelId="{776A1B12-40FB-40A5-9B47-699A7E86CBA7}" type="presParOf" srcId="{751DE815-2FDC-4C54-904C-A47DBC7B0763}" destId="{B08571AA-FC4D-4CD7-A384-060419846D81}" srcOrd="1" destOrd="0" presId="urn:microsoft.com/office/officeart/2018/2/layout/IconCircleList"/>
    <dgm:cxn modelId="{4CD69F37-8F3F-48AE-B43E-A983E50C0F1D}" type="presParOf" srcId="{751DE815-2FDC-4C54-904C-A47DBC7B0763}" destId="{3E123640-11E9-4132-9392-D1D087B72432}" srcOrd="2" destOrd="0" presId="urn:microsoft.com/office/officeart/2018/2/layout/IconCircleList"/>
    <dgm:cxn modelId="{22072721-6EB8-483C-ABC3-D10AF1409F34}" type="presParOf" srcId="{751DE815-2FDC-4C54-904C-A47DBC7B0763}" destId="{973603CB-7C84-4B59-9D21-56BF612B4CDC}" srcOrd="3" destOrd="0" presId="urn:microsoft.com/office/officeart/2018/2/layout/IconCircleList"/>
    <dgm:cxn modelId="{0D21B07C-4BD9-4BF1-9C58-75452CD493F8}" type="presParOf" srcId="{85CB77C7-AFB4-4CC0-9A92-62D156B2702F}" destId="{8A1ED553-D254-4AEF-BB16-9CB3F62A6956}" srcOrd="11" destOrd="0" presId="urn:microsoft.com/office/officeart/2018/2/layout/IconCircleList"/>
    <dgm:cxn modelId="{7622B497-97F7-408C-BABA-679B1BCDC6FC}" type="presParOf" srcId="{85CB77C7-AFB4-4CC0-9A92-62D156B2702F}" destId="{F350207E-3FEF-460F-89DE-AEA1A50755BF}" srcOrd="12" destOrd="0" presId="urn:microsoft.com/office/officeart/2018/2/layout/IconCircleList"/>
    <dgm:cxn modelId="{2859F8B9-0EF6-41EC-964D-B9AE3F86B88C}" type="presParOf" srcId="{F350207E-3FEF-460F-89DE-AEA1A50755BF}" destId="{B28C660C-9990-48A2-A0C4-B275C4E00B0F}" srcOrd="0" destOrd="0" presId="urn:microsoft.com/office/officeart/2018/2/layout/IconCircleList"/>
    <dgm:cxn modelId="{FEAB39D0-8D8D-4AD4-BCD0-6BF0F7A7AE60}" type="presParOf" srcId="{F350207E-3FEF-460F-89DE-AEA1A50755BF}" destId="{9FE09BAB-3CBA-4422-B554-5EA93C411137}" srcOrd="1" destOrd="0" presId="urn:microsoft.com/office/officeart/2018/2/layout/IconCircleList"/>
    <dgm:cxn modelId="{DEAF6332-C58C-4D89-9EB5-79B11227EE1E}" type="presParOf" srcId="{F350207E-3FEF-460F-89DE-AEA1A50755BF}" destId="{DF5A3F34-E44E-4495-83F9-0F6C53EE55D0}" srcOrd="2" destOrd="0" presId="urn:microsoft.com/office/officeart/2018/2/layout/IconCircleList"/>
    <dgm:cxn modelId="{886141F2-362C-4695-AC80-F17495E3A3ED}" type="presParOf" srcId="{F350207E-3FEF-460F-89DE-AEA1A50755BF}" destId="{BBF3FF32-9306-493F-AEEB-073D21B49D7E}" srcOrd="3" destOrd="0" presId="urn:microsoft.com/office/officeart/2018/2/layout/IconCircleList"/>
    <dgm:cxn modelId="{12A3F82E-4195-4F03-9189-0E5DB60C6F76}" type="presParOf" srcId="{85CB77C7-AFB4-4CC0-9A92-62D156B2702F}" destId="{463B9DBB-6DC3-416E-AC63-DD3EE65FA72D}" srcOrd="13" destOrd="0" presId="urn:microsoft.com/office/officeart/2018/2/layout/IconCircleList"/>
    <dgm:cxn modelId="{48394ABF-5DB0-4D93-B60B-D4AECB3CF0C2}" type="presParOf" srcId="{85CB77C7-AFB4-4CC0-9A92-62D156B2702F}" destId="{0D70EB6B-E174-4B2D-82A2-86CFC48B39F5}" srcOrd="14" destOrd="0" presId="urn:microsoft.com/office/officeart/2018/2/layout/IconCircleList"/>
    <dgm:cxn modelId="{C96722F7-E88E-4DEA-8618-5B91C0062FDE}" type="presParOf" srcId="{0D70EB6B-E174-4B2D-82A2-86CFC48B39F5}" destId="{56915238-F8B7-49F9-9230-5D5B4078DB20}" srcOrd="0" destOrd="0" presId="urn:microsoft.com/office/officeart/2018/2/layout/IconCircleList"/>
    <dgm:cxn modelId="{B7F55D32-77B0-4F66-B093-C31C4D1D67EB}" type="presParOf" srcId="{0D70EB6B-E174-4B2D-82A2-86CFC48B39F5}" destId="{733F2594-E831-4398-A586-C167E8A9C694}" srcOrd="1" destOrd="0" presId="urn:microsoft.com/office/officeart/2018/2/layout/IconCircleList"/>
    <dgm:cxn modelId="{235D8EBD-DB17-4781-BC1A-597D0BE8AC1D}" type="presParOf" srcId="{0D70EB6B-E174-4B2D-82A2-86CFC48B39F5}" destId="{55230529-4495-4188-B4FE-ABECFE19E86D}" srcOrd="2" destOrd="0" presId="urn:microsoft.com/office/officeart/2018/2/layout/IconCircleList"/>
    <dgm:cxn modelId="{357F5369-6D49-4E9C-80A9-E20CA2098654}" type="presParOf" srcId="{0D70EB6B-E174-4B2D-82A2-86CFC48B39F5}" destId="{528DBE9D-2EB1-405E-83AB-7ABA677728E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5D349BC-E53F-49FE-A72F-81CEB5076183}"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A16494E3-0928-4FF3-A315-68F8FA91C139}">
      <dgm:prSet/>
      <dgm:spPr/>
      <dgm:t>
        <a:bodyPr/>
        <a:lstStyle/>
        <a:p>
          <a:r>
            <a:rPr lang="en-US"/>
            <a:t>Autocratic Type 1 (AI)</a:t>
          </a:r>
        </a:p>
      </dgm:t>
    </dgm:pt>
    <dgm:pt modelId="{8982B026-ED88-4CC8-9907-D315D6283299}" type="parTrans" cxnId="{EC0FDFF8-0A25-42DE-A86A-5CD3FF0FE4D2}">
      <dgm:prSet/>
      <dgm:spPr/>
      <dgm:t>
        <a:bodyPr/>
        <a:lstStyle/>
        <a:p>
          <a:endParaRPr lang="en-US"/>
        </a:p>
      </dgm:t>
    </dgm:pt>
    <dgm:pt modelId="{B548C7DF-E6CA-4C26-9E1C-D97A6F3C2B67}" type="sibTrans" cxnId="{EC0FDFF8-0A25-42DE-A86A-5CD3FF0FE4D2}">
      <dgm:prSet/>
      <dgm:spPr/>
      <dgm:t>
        <a:bodyPr/>
        <a:lstStyle/>
        <a:p>
          <a:endParaRPr lang="en-US"/>
        </a:p>
      </dgm:t>
    </dgm:pt>
    <dgm:pt modelId="{46052AF9-1D41-4F3E-907D-F8F75CE8758D}">
      <dgm:prSet/>
      <dgm:spPr/>
      <dgm:t>
        <a:bodyPr/>
        <a:lstStyle/>
        <a:p>
          <a:r>
            <a:rPr lang="en-US"/>
            <a:t>Autocratic Type 2 (AII)</a:t>
          </a:r>
        </a:p>
      </dgm:t>
    </dgm:pt>
    <dgm:pt modelId="{35D0ED01-5765-41AD-9598-13EE5DD73F42}" type="parTrans" cxnId="{89E8EE65-5D35-4B1D-B7DD-4BF712F0236D}">
      <dgm:prSet/>
      <dgm:spPr/>
      <dgm:t>
        <a:bodyPr/>
        <a:lstStyle/>
        <a:p>
          <a:endParaRPr lang="en-US"/>
        </a:p>
      </dgm:t>
    </dgm:pt>
    <dgm:pt modelId="{033148D3-1A99-452B-9BCD-69DC5E6F26B0}" type="sibTrans" cxnId="{89E8EE65-5D35-4B1D-B7DD-4BF712F0236D}">
      <dgm:prSet/>
      <dgm:spPr/>
      <dgm:t>
        <a:bodyPr/>
        <a:lstStyle/>
        <a:p>
          <a:endParaRPr lang="en-US"/>
        </a:p>
      </dgm:t>
    </dgm:pt>
    <dgm:pt modelId="{E85E3A1C-6D9A-4453-8EA7-0EDAD9AB4B84}">
      <dgm:prSet/>
      <dgm:spPr/>
      <dgm:t>
        <a:bodyPr/>
        <a:lstStyle/>
        <a:p>
          <a:r>
            <a:rPr lang="en-US"/>
            <a:t>Consultative Type 1 (CI)</a:t>
          </a:r>
        </a:p>
      </dgm:t>
    </dgm:pt>
    <dgm:pt modelId="{BF9DE219-5B66-488C-8BF1-4EF71B4026DE}" type="parTrans" cxnId="{D0657E75-96DB-4072-ABB1-1D38EFE8E574}">
      <dgm:prSet/>
      <dgm:spPr/>
      <dgm:t>
        <a:bodyPr/>
        <a:lstStyle/>
        <a:p>
          <a:endParaRPr lang="en-US"/>
        </a:p>
      </dgm:t>
    </dgm:pt>
    <dgm:pt modelId="{9C68A748-2081-4402-B0B9-DB416B540D05}" type="sibTrans" cxnId="{D0657E75-96DB-4072-ABB1-1D38EFE8E574}">
      <dgm:prSet/>
      <dgm:spPr/>
      <dgm:t>
        <a:bodyPr/>
        <a:lstStyle/>
        <a:p>
          <a:endParaRPr lang="en-US"/>
        </a:p>
      </dgm:t>
    </dgm:pt>
    <dgm:pt modelId="{0558A75D-1214-4655-A124-F5E338B58B3E}">
      <dgm:prSet/>
      <dgm:spPr/>
      <dgm:t>
        <a:bodyPr/>
        <a:lstStyle/>
        <a:p>
          <a:r>
            <a:rPr lang="en-US"/>
            <a:t>Consultative Type 2 (CII)</a:t>
          </a:r>
        </a:p>
      </dgm:t>
    </dgm:pt>
    <dgm:pt modelId="{EFE6841F-F4DE-49CA-8C29-649B25DD87DA}" type="parTrans" cxnId="{3722902D-1EC3-4602-BF3B-629EEA05E809}">
      <dgm:prSet/>
      <dgm:spPr/>
      <dgm:t>
        <a:bodyPr/>
        <a:lstStyle/>
        <a:p>
          <a:endParaRPr lang="en-US"/>
        </a:p>
      </dgm:t>
    </dgm:pt>
    <dgm:pt modelId="{60EF52F4-E5FF-472F-89B0-B8B283DCDF94}" type="sibTrans" cxnId="{3722902D-1EC3-4602-BF3B-629EEA05E809}">
      <dgm:prSet/>
      <dgm:spPr/>
      <dgm:t>
        <a:bodyPr/>
        <a:lstStyle/>
        <a:p>
          <a:endParaRPr lang="en-US"/>
        </a:p>
      </dgm:t>
    </dgm:pt>
    <dgm:pt modelId="{C85CDA8C-63BE-4155-AD55-AEA852D24D69}">
      <dgm:prSet/>
      <dgm:spPr/>
      <dgm:t>
        <a:bodyPr/>
        <a:lstStyle/>
        <a:p>
          <a:r>
            <a:rPr lang="en-US"/>
            <a:t>Group-based Type 2 (GII)</a:t>
          </a:r>
        </a:p>
      </dgm:t>
    </dgm:pt>
    <dgm:pt modelId="{ADE14795-94E3-4128-A09B-C73751D8A94D}" type="parTrans" cxnId="{ACA454DD-66E2-41C3-B2CC-5419EE06187A}">
      <dgm:prSet/>
      <dgm:spPr/>
      <dgm:t>
        <a:bodyPr/>
        <a:lstStyle/>
        <a:p>
          <a:endParaRPr lang="en-US"/>
        </a:p>
      </dgm:t>
    </dgm:pt>
    <dgm:pt modelId="{1ED53231-FD75-4A81-9B43-0E6DCFB66F91}" type="sibTrans" cxnId="{ACA454DD-66E2-41C3-B2CC-5419EE06187A}">
      <dgm:prSet/>
      <dgm:spPr/>
      <dgm:t>
        <a:bodyPr/>
        <a:lstStyle/>
        <a:p>
          <a:endParaRPr lang="en-US"/>
        </a:p>
      </dgm:t>
    </dgm:pt>
    <dgm:pt modelId="{83F13F9E-07D6-8043-8028-B1F3BD8372AA}" type="pres">
      <dgm:prSet presAssocID="{A5D349BC-E53F-49FE-A72F-81CEB5076183}" presName="linear" presStyleCnt="0">
        <dgm:presLayoutVars>
          <dgm:animLvl val="lvl"/>
          <dgm:resizeHandles val="exact"/>
        </dgm:presLayoutVars>
      </dgm:prSet>
      <dgm:spPr/>
    </dgm:pt>
    <dgm:pt modelId="{84A8E447-C5F6-7945-9552-E38F78C77490}" type="pres">
      <dgm:prSet presAssocID="{A16494E3-0928-4FF3-A315-68F8FA91C139}" presName="parentText" presStyleLbl="node1" presStyleIdx="0" presStyleCnt="5">
        <dgm:presLayoutVars>
          <dgm:chMax val="0"/>
          <dgm:bulletEnabled val="1"/>
        </dgm:presLayoutVars>
      </dgm:prSet>
      <dgm:spPr/>
    </dgm:pt>
    <dgm:pt modelId="{AA14F39E-0092-4A41-8636-02FDD626A4A9}" type="pres">
      <dgm:prSet presAssocID="{B548C7DF-E6CA-4C26-9E1C-D97A6F3C2B67}" presName="spacer" presStyleCnt="0"/>
      <dgm:spPr/>
    </dgm:pt>
    <dgm:pt modelId="{6E733A10-DAAF-3042-8E91-A6B90EE37B7C}" type="pres">
      <dgm:prSet presAssocID="{46052AF9-1D41-4F3E-907D-F8F75CE8758D}" presName="parentText" presStyleLbl="node1" presStyleIdx="1" presStyleCnt="5">
        <dgm:presLayoutVars>
          <dgm:chMax val="0"/>
          <dgm:bulletEnabled val="1"/>
        </dgm:presLayoutVars>
      </dgm:prSet>
      <dgm:spPr/>
    </dgm:pt>
    <dgm:pt modelId="{87D20DE4-1C8F-1C48-B2AB-B9E8900C8F07}" type="pres">
      <dgm:prSet presAssocID="{033148D3-1A99-452B-9BCD-69DC5E6F26B0}" presName="spacer" presStyleCnt="0"/>
      <dgm:spPr/>
    </dgm:pt>
    <dgm:pt modelId="{8047CC33-EAF3-DD4D-8F74-6D6BE7F79FB9}" type="pres">
      <dgm:prSet presAssocID="{E85E3A1C-6D9A-4453-8EA7-0EDAD9AB4B84}" presName="parentText" presStyleLbl="node1" presStyleIdx="2" presStyleCnt="5">
        <dgm:presLayoutVars>
          <dgm:chMax val="0"/>
          <dgm:bulletEnabled val="1"/>
        </dgm:presLayoutVars>
      </dgm:prSet>
      <dgm:spPr/>
    </dgm:pt>
    <dgm:pt modelId="{56042B51-E1B7-0641-8F3A-D0277A1702CE}" type="pres">
      <dgm:prSet presAssocID="{9C68A748-2081-4402-B0B9-DB416B540D05}" presName="spacer" presStyleCnt="0"/>
      <dgm:spPr/>
    </dgm:pt>
    <dgm:pt modelId="{F840EFCC-8827-9840-B2E0-534A91263F10}" type="pres">
      <dgm:prSet presAssocID="{0558A75D-1214-4655-A124-F5E338B58B3E}" presName="parentText" presStyleLbl="node1" presStyleIdx="3" presStyleCnt="5">
        <dgm:presLayoutVars>
          <dgm:chMax val="0"/>
          <dgm:bulletEnabled val="1"/>
        </dgm:presLayoutVars>
      </dgm:prSet>
      <dgm:spPr/>
    </dgm:pt>
    <dgm:pt modelId="{EBB21B80-2F69-8E4F-8E62-B2E6AC51FCCB}" type="pres">
      <dgm:prSet presAssocID="{60EF52F4-E5FF-472F-89B0-B8B283DCDF94}" presName="spacer" presStyleCnt="0"/>
      <dgm:spPr/>
    </dgm:pt>
    <dgm:pt modelId="{EB8F8D57-5FD1-F344-B7F4-D49975F5D42D}" type="pres">
      <dgm:prSet presAssocID="{C85CDA8C-63BE-4155-AD55-AEA852D24D69}" presName="parentText" presStyleLbl="node1" presStyleIdx="4" presStyleCnt="5">
        <dgm:presLayoutVars>
          <dgm:chMax val="0"/>
          <dgm:bulletEnabled val="1"/>
        </dgm:presLayoutVars>
      </dgm:prSet>
      <dgm:spPr/>
    </dgm:pt>
  </dgm:ptLst>
  <dgm:cxnLst>
    <dgm:cxn modelId="{DBF28A0E-DB8D-9049-A5F7-597125CE6664}" type="presOf" srcId="{A16494E3-0928-4FF3-A315-68F8FA91C139}" destId="{84A8E447-C5F6-7945-9552-E38F78C77490}" srcOrd="0" destOrd="0" presId="urn:microsoft.com/office/officeart/2005/8/layout/vList2"/>
    <dgm:cxn modelId="{3722902D-1EC3-4602-BF3B-629EEA05E809}" srcId="{A5D349BC-E53F-49FE-A72F-81CEB5076183}" destId="{0558A75D-1214-4655-A124-F5E338B58B3E}" srcOrd="3" destOrd="0" parTransId="{EFE6841F-F4DE-49CA-8C29-649B25DD87DA}" sibTransId="{60EF52F4-E5FF-472F-89B0-B8B283DCDF94}"/>
    <dgm:cxn modelId="{19C50B3C-E293-3649-BD32-A9878CE16A73}" type="presOf" srcId="{C85CDA8C-63BE-4155-AD55-AEA852D24D69}" destId="{EB8F8D57-5FD1-F344-B7F4-D49975F5D42D}" srcOrd="0" destOrd="0" presId="urn:microsoft.com/office/officeart/2005/8/layout/vList2"/>
    <dgm:cxn modelId="{EED01C59-FEC9-5F44-BCED-26D1A39B39DB}" type="presOf" srcId="{0558A75D-1214-4655-A124-F5E338B58B3E}" destId="{F840EFCC-8827-9840-B2E0-534A91263F10}" srcOrd="0" destOrd="0" presId="urn:microsoft.com/office/officeart/2005/8/layout/vList2"/>
    <dgm:cxn modelId="{89E8EE65-5D35-4B1D-B7DD-4BF712F0236D}" srcId="{A5D349BC-E53F-49FE-A72F-81CEB5076183}" destId="{46052AF9-1D41-4F3E-907D-F8F75CE8758D}" srcOrd="1" destOrd="0" parTransId="{35D0ED01-5765-41AD-9598-13EE5DD73F42}" sibTransId="{033148D3-1A99-452B-9BCD-69DC5E6F26B0}"/>
    <dgm:cxn modelId="{D0657E75-96DB-4072-ABB1-1D38EFE8E574}" srcId="{A5D349BC-E53F-49FE-A72F-81CEB5076183}" destId="{E85E3A1C-6D9A-4453-8EA7-0EDAD9AB4B84}" srcOrd="2" destOrd="0" parTransId="{BF9DE219-5B66-488C-8BF1-4EF71B4026DE}" sibTransId="{9C68A748-2081-4402-B0B9-DB416B540D05}"/>
    <dgm:cxn modelId="{3B42557C-AE6F-614B-AEC8-C964962F49FC}" type="presOf" srcId="{A5D349BC-E53F-49FE-A72F-81CEB5076183}" destId="{83F13F9E-07D6-8043-8028-B1F3BD8372AA}" srcOrd="0" destOrd="0" presId="urn:microsoft.com/office/officeart/2005/8/layout/vList2"/>
    <dgm:cxn modelId="{3E06B48A-42A0-6E4B-833A-BAE8217BAEE9}" type="presOf" srcId="{E85E3A1C-6D9A-4453-8EA7-0EDAD9AB4B84}" destId="{8047CC33-EAF3-DD4D-8F74-6D6BE7F79FB9}" srcOrd="0" destOrd="0" presId="urn:microsoft.com/office/officeart/2005/8/layout/vList2"/>
    <dgm:cxn modelId="{22CA898F-5CB8-9D4D-A058-073D35868890}" type="presOf" srcId="{46052AF9-1D41-4F3E-907D-F8F75CE8758D}" destId="{6E733A10-DAAF-3042-8E91-A6B90EE37B7C}" srcOrd="0" destOrd="0" presId="urn:microsoft.com/office/officeart/2005/8/layout/vList2"/>
    <dgm:cxn modelId="{ACA454DD-66E2-41C3-B2CC-5419EE06187A}" srcId="{A5D349BC-E53F-49FE-A72F-81CEB5076183}" destId="{C85CDA8C-63BE-4155-AD55-AEA852D24D69}" srcOrd="4" destOrd="0" parTransId="{ADE14795-94E3-4128-A09B-C73751D8A94D}" sibTransId="{1ED53231-FD75-4A81-9B43-0E6DCFB66F91}"/>
    <dgm:cxn modelId="{EC0FDFF8-0A25-42DE-A86A-5CD3FF0FE4D2}" srcId="{A5D349BC-E53F-49FE-A72F-81CEB5076183}" destId="{A16494E3-0928-4FF3-A315-68F8FA91C139}" srcOrd="0" destOrd="0" parTransId="{8982B026-ED88-4CC8-9907-D315D6283299}" sibTransId="{B548C7DF-E6CA-4C26-9E1C-D97A6F3C2B67}"/>
    <dgm:cxn modelId="{F88A5185-FA1E-EE47-8DAE-1501F063D820}" type="presParOf" srcId="{83F13F9E-07D6-8043-8028-B1F3BD8372AA}" destId="{84A8E447-C5F6-7945-9552-E38F78C77490}" srcOrd="0" destOrd="0" presId="urn:microsoft.com/office/officeart/2005/8/layout/vList2"/>
    <dgm:cxn modelId="{1FB0404C-95E8-A640-BDFF-B08C8B2B4492}" type="presParOf" srcId="{83F13F9E-07D6-8043-8028-B1F3BD8372AA}" destId="{AA14F39E-0092-4A41-8636-02FDD626A4A9}" srcOrd="1" destOrd="0" presId="urn:microsoft.com/office/officeart/2005/8/layout/vList2"/>
    <dgm:cxn modelId="{FD8B5A17-7CDC-C840-8774-DE7D1D8BFE6C}" type="presParOf" srcId="{83F13F9E-07D6-8043-8028-B1F3BD8372AA}" destId="{6E733A10-DAAF-3042-8E91-A6B90EE37B7C}" srcOrd="2" destOrd="0" presId="urn:microsoft.com/office/officeart/2005/8/layout/vList2"/>
    <dgm:cxn modelId="{450F9D5D-4605-8042-9501-F24794BCF49A}" type="presParOf" srcId="{83F13F9E-07D6-8043-8028-B1F3BD8372AA}" destId="{87D20DE4-1C8F-1C48-B2AB-B9E8900C8F07}" srcOrd="3" destOrd="0" presId="urn:microsoft.com/office/officeart/2005/8/layout/vList2"/>
    <dgm:cxn modelId="{AD2FB5F0-60B4-E243-81C7-A322AD49BDED}" type="presParOf" srcId="{83F13F9E-07D6-8043-8028-B1F3BD8372AA}" destId="{8047CC33-EAF3-DD4D-8F74-6D6BE7F79FB9}" srcOrd="4" destOrd="0" presId="urn:microsoft.com/office/officeart/2005/8/layout/vList2"/>
    <dgm:cxn modelId="{C2144021-AB64-EF4A-A783-00F3902601E7}" type="presParOf" srcId="{83F13F9E-07D6-8043-8028-B1F3BD8372AA}" destId="{56042B51-E1B7-0641-8F3A-D0277A1702CE}" srcOrd="5" destOrd="0" presId="urn:microsoft.com/office/officeart/2005/8/layout/vList2"/>
    <dgm:cxn modelId="{CC88E187-D89D-BA4F-81F3-C2367644D1BF}" type="presParOf" srcId="{83F13F9E-07D6-8043-8028-B1F3BD8372AA}" destId="{F840EFCC-8827-9840-B2E0-534A91263F10}" srcOrd="6" destOrd="0" presId="urn:microsoft.com/office/officeart/2005/8/layout/vList2"/>
    <dgm:cxn modelId="{A3F8CD56-E733-114D-89CD-FBCF3DD0C922}" type="presParOf" srcId="{83F13F9E-07D6-8043-8028-B1F3BD8372AA}" destId="{EBB21B80-2F69-8E4F-8E62-B2E6AC51FCCB}" srcOrd="7" destOrd="0" presId="urn:microsoft.com/office/officeart/2005/8/layout/vList2"/>
    <dgm:cxn modelId="{CD4AE946-011D-FB44-BBF0-462E95A1E889}" type="presParOf" srcId="{83F13F9E-07D6-8043-8028-B1F3BD8372AA}" destId="{EB8F8D57-5FD1-F344-B7F4-D49975F5D42D}"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9F722-72F5-8F47-B19A-B9F514E7F458}">
      <dsp:nvSpPr>
        <dsp:cNvPr id="0" name=""/>
        <dsp:cNvSpPr/>
      </dsp:nvSpPr>
      <dsp:spPr>
        <a:xfrm>
          <a:off x="0" y="0"/>
          <a:ext cx="8410575" cy="0"/>
        </a:xfrm>
        <a:prstGeom prst="line">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w="6350"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3124C95-EE7C-2B4E-BF65-25285FFE7F2F}">
      <dsp:nvSpPr>
        <dsp:cNvPr id="0" name=""/>
        <dsp:cNvSpPr/>
      </dsp:nvSpPr>
      <dsp:spPr>
        <a:xfrm>
          <a:off x="0" y="0"/>
          <a:ext cx="8410575" cy="369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I assign team projects in one of my classes, and everyone groans—so why do we do this?  To punish students? Make grading easier? ’Prepare for the workplace’?</a:t>
          </a:r>
        </a:p>
      </dsp:txBody>
      <dsp:txXfrm>
        <a:off x="0" y="0"/>
        <a:ext cx="8410575" cy="3695700"/>
      </dsp:txXfrm>
    </dsp:sp>
    <dsp:sp modelId="{8F553C24-47FF-4F49-B0AD-5C0223786458}">
      <dsp:nvSpPr>
        <dsp:cNvPr id="0" name=""/>
        <dsp:cNvSpPr/>
      </dsp:nvSpPr>
      <dsp:spPr>
        <a:xfrm>
          <a:off x="0" y="3695700"/>
          <a:ext cx="8410575" cy="0"/>
        </a:xfrm>
        <a:prstGeom prst="line">
          <a:avLst/>
        </a:prstGeom>
        <a:gradFill rotWithShape="0">
          <a:gsLst>
            <a:gs pos="0">
              <a:schemeClr val="accent5">
                <a:hueOff val="-836680"/>
                <a:satOff val="-73099"/>
                <a:lumOff val="23138"/>
                <a:alphaOff val="0"/>
                <a:tint val="97000"/>
                <a:satMod val="100000"/>
                <a:lumMod val="102000"/>
              </a:schemeClr>
            </a:gs>
            <a:gs pos="50000">
              <a:schemeClr val="accent5">
                <a:hueOff val="-836680"/>
                <a:satOff val="-73099"/>
                <a:lumOff val="23138"/>
                <a:alphaOff val="0"/>
                <a:shade val="100000"/>
                <a:satMod val="103000"/>
                <a:lumMod val="100000"/>
              </a:schemeClr>
            </a:gs>
            <a:gs pos="100000">
              <a:schemeClr val="accent5">
                <a:hueOff val="-836680"/>
                <a:satOff val="-73099"/>
                <a:lumOff val="23138"/>
                <a:alphaOff val="0"/>
                <a:shade val="93000"/>
                <a:satMod val="110000"/>
                <a:lumMod val="99000"/>
              </a:schemeClr>
            </a:gs>
          </a:gsLst>
          <a:lin ang="5400000" scaled="0"/>
        </a:gradFill>
        <a:ln w="6350" cap="flat" cmpd="sng" algn="ctr">
          <a:solidFill>
            <a:schemeClr val="accent5">
              <a:hueOff val="-836680"/>
              <a:satOff val="-73099"/>
              <a:lumOff val="23138"/>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EBD49A6-05A8-E34D-A15E-460D188F319C}">
      <dsp:nvSpPr>
        <dsp:cNvPr id="0" name=""/>
        <dsp:cNvSpPr/>
      </dsp:nvSpPr>
      <dsp:spPr>
        <a:xfrm>
          <a:off x="0" y="3695700"/>
          <a:ext cx="8410575" cy="369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Teambuilding and working with others is a skill like many of the issues covered over the last few weeks.  You need to work at it.  In fact, the problem of ‘other people’ is not only </a:t>
          </a:r>
          <a:r>
            <a:rPr lang="en-US" sz="3800" i="1" kern="1200"/>
            <a:t>NOT</a:t>
          </a:r>
          <a:r>
            <a:rPr lang="en-US" sz="3800" kern="1200"/>
            <a:t> going away, it will become a larger presence in your lives </a:t>
          </a:r>
        </a:p>
      </dsp:txBody>
      <dsp:txXfrm>
        <a:off x="0" y="3695700"/>
        <a:ext cx="8410575" cy="36957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74961-3D8C-D649-B291-0BED8DE588E2}">
      <dsp:nvSpPr>
        <dsp:cNvPr id="0" name=""/>
        <dsp:cNvSpPr/>
      </dsp:nvSpPr>
      <dsp:spPr>
        <a:xfrm>
          <a:off x="0" y="230557"/>
          <a:ext cx="9227344" cy="13572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Unclear Roles </a:t>
          </a:r>
        </a:p>
      </dsp:txBody>
      <dsp:txXfrm>
        <a:off x="66253" y="296810"/>
        <a:ext cx="9094838" cy="1224694"/>
      </dsp:txXfrm>
    </dsp:sp>
    <dsp:sp modelId="{0DD5A1A8-9A41-8E49-8E94-D903C31E7F75}">
      <dsp:nvSpPr>
        <dsp:cNvPr id="0" name=""/>
        <dsp:cNvSpPr/>
      </dsp:nvSpPr>
      <dsp:spPr>
        <a:xfrm>
          <a:off x="0" y="1754797"/>
          <a:ext cx="9227344" cy="1357200"/>
        </a:xfrm>
        <a:prstGeom prst="roundRect">
          <a:avLst/>
        </a:prstGeom>
        <a:solidFill>
          <a:schemeClr val="accent2">
            <a:hueOff val="1197426"/>
            <a:satOff val="-9727"/>
            <a:lumOff val="715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Poor Communication</a:t>
          </a:r>
        </a:p>
      </dsp:txBody>
      <dsp:txXfrm>
        <a:off x="66253" y="1821050"/>
        <a:ext cx="9094838" cy="1224694"/>
      </dsp:txXfrm>
    </dsp:sp>
    <dsp:sp modelId="{C866BD75-6805-FB4A-84C9-674FB9CF3A42}">
      <dsp:nvSpPr>
        <dsp:cNvPr id="0" name=""/>
        <dsp:cNvSpPr/>
      </dsp:nvSpPr>
      <dsp:spPr>
        <a:xfrm>
          <a:off x="0" y="3279037"/>
          <a:ext cx="9227344" cy="1357200"/>
        </a:xfrm>
        <a:prstGeom prst="roundRect">
          <a:avLst/>
        </a:prstGeom>
        <a:solidFill>
          <a:schemeClr val="accent2">
            <a:hueOff val="2394852"/>
            <a:satOff val="-19453"/>
            <a:lumOff val="143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Hidden Agendas </a:t>
          </a:r>
        </a:p>
      </dsp:txBody>
      <dsp:txXfrm>
        <a:off x="66253" y="3345290"/>
        <a:ext cx="9094838" cy="1224694"/>
      </dsp:txXfrm>
    </dsp:sp>
    <dsp:sp modelId="{3852D89A-6684-A741-9FFB-9324BDCC7B28}">
      <dsp:nvSpPr>
        <dsp:cNvPr id="0" name=""/>
        <dsp:cNvSpPr/>
      </dsp:nvSpPr>
      <dsp:spPr>
        <a:xfrm>
          <a:off x="0" y="4803277"/>
          <a:ext cx="9227344" cy="1357200"/>
        </a:xfrm>
        <a:prstGeom prst="roundRect">
          <a:avLst/>
        </a:prstGeom>
        <a:solidFill>
          <a:schemeClr val="accent2">
            <a:hueOff val="3592279"/>
            <a:satOff val="-29180"/>
            <a:lumOff val="2147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‘Free Riders’ or social loafing </a:t>
          </a:r>
        </a:p>
      </dsp:txBody>
      <dsp:txXfrm>
        <a:off x="66253" y="4869530"/>
        <a:ext cx="9094838" cy="1224694"/>
      </dsp:txXfrm>
    </dsp:sp>
    <dsp:sp modelId="{B16D7E09-00C8-5A46-A5F9-2E6910717A28}">
      <dsp:nvSpPr>
        <dsp:cNvPr id="0" name=""/>
        <dsp:cNvSpPr/>
      </dsp:nvSpPr>
      <dsp:spPr>
        <a:xfrm>
          <a:off x="0" y="6327517"/>
          <a:ext cx="9227344" cy="1357200"/>
        </a:xfrm>
        <a:prstGeom prst="roundRect">
          <a:avLst/>
        </a:prstGeom>
        <a:solidFill>
          <a:schemeClr val="accent2">
            <a:hueOff val="4789705"/>
            <a:satOff val="-38907"/>
            <a:lumOff val="2862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Absent Leadership  </a:t>
          </a:r>
        </a:p>
      </dsp:txBody>
      <dsp:txXfrm>
        <a:off x="66253" y="6393770"/>
        <a:ext cx="9094838" cy="1224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6C773-60DA-4F96-8B0E-49CBA3CC8833}">
      <dsp:nvSpPr>
        <dsp:cNvPr id="0" name=""/>
        <dsp:cNvSpPr/>
      </dsp:nvSpPr>
      <dsp:spPr>
        <a:xfrm>
          <a:off x="1340110" y="741095"/>
          <a:ext cx="1875315" cy="18753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0CE817-78BE-410D-B04E-722A87A3A142}">
      <dsp:nvSpPr>
        <dsp:cNvPr id="0" name=""/>
        <dsp:cNvSpPr/>
      </dsp:nvSpPr>
      <dsp:spPr>
        <a:xfrm>
          <a:off x="1739767" y="1140753"/>
          <a:ext cx="1076000" cy="1076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C96CB42-BBA7-4755-9E8B-190E6895B843}">
      <dsp:nvSpPr>
        <dsp:cNvPr id="0" name=""/>
        <dsp:cNvSpPr/>
      </dsp:nvSpPr>
      <dsp:spPr>
        <a:xfrm>
          <a:off x="740624" y="3200525"/>
          <a:ext cx="30742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defRPr cap="all"/>
          </a:pPr>
          <a:r>
            <a:rPr lang="en-US" sz="3200" kern="1200"/>
            <a:t>Forming </a:t>
          </a:r>
        </a:p>
      </dsp:txBody>
      <dsp:txXfrm>
        <a:off x="740624" y="3200525"/>
        <a:ext cx="3074287" cy="720000"/>
      </dsp:txXfrm>
    </dsp:sp>
    <dsp:sp modelId="{83D36278-EA65-4D60-8DF3-8791BEDB04AB}">
      <dsp:nvSpPr>
        <dsp:cNvPr id="0" name=""/>
        <dsp:cNvSpPr/>
      </dsp:nvSpPr>
      <dsp:spPr>
        <a:xfrm>
          <a:off x="4952398" y="741095"/>
          <a:ext cx="1875315" cy="187531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D6BAE7-E37E-4E86-9482-A913D5521C40}">
      <dsp:nvSpPr>
        <dsp:cNvPr id="0" name=""/>
        <dsp:cNvSpPr/>
      </dsp:nvSpPr>
      <dsp:spPr>
        <a:xfrm>
          <a:off x="5352055" y="1140753"/>
          <a:ext cx="1076000" cy="1076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30EEDF-94D1-47F5-AE6A-806007D48929}">
      <dsp:nvSpPr>
        <dsp:cNvPr id="0" name=""/>
        <dsp:cNvSpPr/>
      </dsp:nvSpPr>
      <dsp:spPr>
        <a:xfrm>
          <a:off x="4352912" y="3200525"/>
          <a:ext cx="30742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defRPr cap="all"/>
          </a:pPr>
          <a:r>
            <a:rPr lang="en-US" sz="3200" kern="1200"/>
            <a:t>Storming</a:t>
          </a:r>
        </a:p>
      </dsp:txBody>
      <dsp:txXfrm>
        <a:off x="4352912" y="3200525"/>
        <a:ext cx="3074287" cy="720000"/>
      </dsp:txXfrm>
    </dsp:sp>
    <dsp:sp modelId="{F160A267-7EE1-4432-A5B2-BFE04E7E87A5}">
      <dsp:nvSpPr>
        <dsp:cNvPr id="0" name=""/>
        <dsp:cNvSpPr/>
      </dsp:nvSpPr>
      <dsp:spPr>
        <a:xfrm>
          <a:off x="8564686" y="741095"/>
          <a:ext cx="1875315" cy="187531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F9A724-B1C8-433A-B527-B9EF7652109D}">
      <dsp:nvSpPr>
        <dsp:cNvPr id="0" name=""/>
        <dsp:cNvSpPr/>
      </dsp:nvSpPr>
      <dsp:spPr>
        <a:xfrm>
          <a:off x="8964343" y="1140753"/>
          <a:ext cx="1076000" cy="1076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446B53F-190E-45E5-83E9-7E9DA16F973E}">
      <dsp:nvSpPr>
        <dsp:cNvPr id="0" name=""/>
        <dsp:cNvSpPr/>
      </dsp:nvSpPr>
      <dsp:spPr>
        <a:xfrm>
          <a:off x="7965200" y="3200525"/>
          <a:ext cx="30742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defRPr cap="all"/>
          </a:pPr>
          <a:r>
            <a:rPr lang="en-US" sz="3200" kern="1200"/>
            <a:t>Norming </a:t>
          </a:r>
        </a:p>
      </dsp:txBody>
      <dsp:txXfrm>
        <a:off x="7965200" y="3200525"/>
        <a:ext cx="3074287" cy="720000"/>
      </dsp:txXfrm>
    </dsp:sp>
    <dsp:sp modelId="{2BF33C6E-0E25-497E-929A-A20BB5832935}">
      <dsp:nvSpPr>
        <dsp:cNvPr id="0" name=""/>
        <dsp:cNvSpPr/>
      </dsp:nvSpPr>
      <dsp:spPr>
        <a:xfrm>
          <a:off x="12176974" y="741095"/>
          <a:ext cx="1875315" cy="187531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85C531-CF98-4EDF-A185-A4C30638EB31}">
      <dsp:nvSpPr>
        <dsp:cNvPr id="0" name=""/>
        <dsp:cNvSpPr/>
      </dsp:nvSpPr>
      <dsp:spPr>
        <a:xfrm>
          <a:off x="12576631" y="1140753"/>
          <a:ext cx="1076000" cy="1076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D8409E-FD56-400B-9885-8D9D369B3E45}">
      <dsp:nvSpPr>
        <dsp:cNvPr id="0" name=""/>
        <dsp:cNvSpPr/>
      </dsp:nvSpPr>
      <dsp:spPr>
        <a:xfrm>
          <a:off x="11577487" y="3200525"/>
          <a:ext cx="30742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defRPr cap="all"/>
          </a:pPr>
          <a:r>
            <a:rPr lang="en-US" sz="3200" kern="1200"/>
            <a:t>Performing </a:t>
          </a:r>
        </a:p>
      </dsp:txBody>
      <dsp:txXfrm>
        <a:off x="11577487" y="3200525"/>
        <a:ext cx="3074287"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B26BB0-FD2D-EF4D-9FC3-28B8EB1B1157}">
      <dsp:nvSpPr>
        <dsp:cNvPr id="0" name=""/>
        <dsp:cNvSpPr/>
      </dsp:nvSpPr>
      <dsp:spPr>
        <a:xfrm>
          <a:off x="4509" y="1134269"/>
          <a:ext cx="3219777" cy="20445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7724A1-084B-CE4B-9189-829936108A0C}">
      <dsp:nvSpPr>
        <dsp:cNvPr id="0" name=""/>
        <dsp:cNvSpPr/>
      </dsp:nvSpPr>
      <dsp:spPr>
        <a:xfrm>
          <a:off x="362262" y="1474134"/>
          <a:ext cx="3219777" cy="204455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Compelling Direction </a:t>
          </a:r>
        </a:p>
      </dsp:txBody>
      <dsp:txXfrm>
        <a:off x="422145" y="1534017"/>
        <a:ext cx="3100011" cy="1924792"/>
      </dsp:txXfrm>
    </dsp:sp>
    <dsp:sp modelId="{21A16686-1C16-414E-B16C-70B4C2B379FA}">
      <dsp:nvSpPr>
        <dsp:cNvPr id="0" name=""/>
        <dsp:cNvSpPr/>
      </dsp:nvSpPr>
      <dsp:spPr>
        <a:xfrm>
          <a:off x="3939793" y="1134269"/>
          <a:ext cx="3219777" cy="20445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6632F3-C502-9D4E-96AC-9B4591C9C301}">
      <dsp:nvSpPr>
        <dsp:cNvPr id="0" name=""/>
        <dsp:cNvSpPr/>
      </dsp:nvSpPr>
      <dsp:spPr>
        <a:xfrm>
          <a:off x="4297546" y="1474134"/>
          <a:ext cx="3219777" cy="204455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Strong Structure </a:t>
          </a:r>
        </a:p>
      </dsp:txBody>
      <dsp:txXfrm>
        <a:off x="4357429" y="1534017"/>
        <a:ext cx="3100011" cy="1924792"/>
      </dsp:txXfrm>
    </dsp:sp>
    <dsp:sp modelId="{8690A1DD-F545-8D4C-A4E7-D8D22DF9D2D4}">
      <dsp:nvSpPr>
        <dsp:cNvPr id="0" name=""/>
        <dsp:cNvSpPr/>
      </dsp:nvSpPr>
      <dsp:spPr>
        <a:xfrm>
          <a:off x="7875076" y="1134269"/>
          <a:ext cx="3219777" cy="20445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9F853A-DFBE-854A-954D-1768BAD371CB}">
      <dsp:nvSpPr>
        <dsp:cNvPr id="0" name=""/>
        <dsp:cNvSpPr/>
      </dsp:nvSpPr>
      <dsp:spPr>
        <a:xfrm>
          <a:off x="8232829" y="1474134"/>
          <a:ext cx="3219777" cy="204455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a:t>Supportive Context </a:t>
          </a:r>
        </a:p>
      </dsp:txBody>
      <dsp:txXfrm>
        <a:off x="8292712" y="1534017"/>
        <a:ext cx="3100011" cy="1924792"/>
      </dsp:txXfrm>
    </dsp:sp>
    <dsp:sp modelId="{25870BC4-69E3-5746-9783-B2A3AF9E42A3}">
      <dsp:nvSpPr>
        <dsp:cNvPr id="0" name=""/>
        <dsp:cNvSpPr/>
      </dsp:nvSpPr>
      <dsp:spPr>
        <a:xfrm>
          <a:off x="11810360" y="1134269"/>
          <a:ext cx="3219777" cy="20445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EE73BC-DA83-CF45-B783-51F0DA9D9EA5}">
      <dsp:nvSpPr>
        <dsp:cNvPr id="0" name=""/>
        <dsp:cNvSpPr/>
      </dsp:nvSpPr>
      <dsp:spPr>
        <a:xfrm>
          <a:off x="12168113" y="1474134"/>
          <a:ext cx="3219777" cy="204455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Shared Mindset </a:t>
          </a:r>
        </a:p>
      </dsp:txBody>
      <dsp:txXfrm>
        <a:off x="12227996" y="1534017"/>
        <a:ext cx="3100011" cy="19247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3C8D0-7E02-40FC-9FCF-B8AB00C048B5}">
      <dsp:nvSpPr>
        <dsp:cNvPr id="0" name=""/>
        <dsp:cNvSpPr/>
      </dsp:nvSpPr>
      <dsp:spPr>
        <a:xfrm>
          <a:off x="691917" y="2024861"/>
          <a:ext cx="1990125" cy="19901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FA2488-66C9-40FE-A61B-4F5A9C815D0A}">
      <dsp:nvSpPr>
        <dsp:cNvPr id="0" name=""/>
        <dsp:cNvSpPr/>
      </dsp:nvSpPr>
      <dsp:spPr>
        <a:xfrm>
          <a:off x="1116042" y="2448986"/>
          <a:ext cx="1141874" cy="11418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62C71D-A2E0-4EE2-9520-7F86884BA280}">
      <dsp:nvSpPr>
        <dsp:cNvPr id="0" name=""/>
        <dsp:cNvSpPr/>
      </dsp:nvSpPr>
      <dsp:spPr>
        <a:xfrm>
          <a:off x="55729" y="4634861"/>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‘Us versus them" thinking </a:t>
          </a:r>
        </a:p>
      </dsp:txBody>
      <dsp:txXfrm>
        <a:off x="55729" y="4634861"/>
        <a:ext cx="3262500" cy="720000"/>
      </dsp:txXfrm>
    </dsp:sp>
    <dsp:sp modelId="{6FBD054F-3116-400A-99DB-6763542FCEAB}">
      <dsp:nvSpPr>
        <dsp:cNvPr id="0" name=""/>
        <dsp:cNvSpPr/>
      </dsp:nvSpPr>
      <dsp:spPr>
        <a:xfrm>
          <a:off x="4525354" y="2024861"/>
          <a:ext cx="1990125" cy="19901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EDAD49-895C-45E5-BA19-A4AB2088EAA9}">
      <dsp:nvSpPr>
        <dsp:cNvPr id="0" name=""/>
        <dsp:cNvSpPr/>
      </dsp:nvSpPr>
      <dsp:spPr>
        <a:xfrm>
          <a:off x="4949479" y="2448986"/>
          <a:ext cx="1141874" cy="11418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26962E-21B7-4988-90DF-FE9389A170F0}">
      <dsp:nvSpPr>
        <dsp:cNvPr id="0" name=""/>
        <dsp:cNvSpPr/>
      </dsp:nvSpPr>
      <dsp:spPr>
        <a:xfrm>
          <a:off x="3889167" y="4634861"/>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Incomplete information</a:t>
          </a:r>
        </a:p>
      </dsp:txBody>
      <dsp:txXfrm>
        <a:off x="3889167" y="4634861"/>
        <a:ext cx="32625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E5EEF-0AAA-AD4C-BEF8-C9C7FB63D4A3}">
      <dsp:nvSpPr>
        <dsp:cNvPr id="0" name=""/>
        <dsp:cNvSpPr/>
      </dsp:nvSpPr>
      <dsp:spPr>
        <a:xfrm>
          <a:off x="0" y="902"/>
          <a:ext cx="8410575" cy="0"/>
        </a:xfrm>
        <a:prstGeom prst="line">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E96CC60-FABE-B441-8C12-129703EF201A}">
      <dsp:nvSpPr>
        <dsp:cNvPr id="0" name=""/>
        <dsp:cNvSpPr/>
      </dsp:nvSpPr>
      <dsp:spPr>
        <a:xfrm>
          <a:off x="0" y="902"/>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Leadership </a:t>
          </a:r>
        </a:p>
      </dsp:txBody>
      <dsp:txXfrm>
        <a:off x="0" y="902"/>
        <a:ext cx="8410575" cy="1477919"/>
      </dsp:txXfrm>
    </dsp:sp>
    <dsp:sp modelId="{B782AFB7-4327-D44D-A4EE-0530152B69B8}">
      <dsp:nvSpPr>
        <dsp:cNvPr id="0" name=""/>
        <dsp:cNvSpPr/>
      </dsp:nvSpPr>
      <dsp:spPr>
        <a:xfrm>
          <a:off x="0" y="1478821"/>
          <a:ext cx="8410575" cy="0"/>
        </a:xfrm>
        <a:prstGeom prst="line">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w="6350" cap="flat" cmpd="sng" algn="ctr">
          <a:solidFill>
            <a:schemeClr val="accent3">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AC244335-FC11-6940-BECE-8B12BFC6D011}">
      <dsp:nvSpPr>
        <dsp:cNvPr id="0" name=""/>
        <dsp:cNvSpPr/>
      </dsp:nvSpPr>
      <dsp:spPr>
        <a:xfrm>
          <a:off x="0" y="1478821"/>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Mission and Goals </a:t>
          </a:r>
        </a:p>
      </dsp:txBody>
      <dsp:txXfrm>
        <a:off x="0" y="1478821"/>
        <a:ext cx="8410575" cy="1477919"/>
      </dsp:txXfrm>
    </dsp:sp>
    <dsp:sp modelId="{9C8E97A6-8912-9149-87FE-CDD25A70C1B2}">
      <dsp:nvSpPr>
        <dsp:cNvPr id="0" name=""/>
        <dsp:cNvSpPr/>
      </dsp:nvSpPr>
      <dsp:spPr>
        <a:xfrm>
          <a:off x="0" y="2956740"/>
          <a:ext cx="8410575" cy="0"/>
        </a:xfrm>
        <a:prstGeom prst="line">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w="6350" cap="flat" cmpd="sng" algn="ctr">
          <a:solidFill>
            <a:schemeClr val="accent4">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393B9B5-8A02-1D45-B700-7EAE51BE5C7A}">
      <dsp:nvSpPr>
        <dsp:cNvPr id="0" name=""/>
        <dsp:cNvSpPr/>
      </dsp:nvSpPr>
      <dsp:spPr>
        <a:xfrm>
          <a:off x="0" y="2956740"/>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Communication </a:t>
          </a:r>
        </a:p>
      </dsp:txBody>
      <dsp:txXfrm>
        <a:off x="0" y="2956740"/>
        <a:ext cx="8410575" cy="1477919"/>
      </dsp:txXfrm>
    </dsp:sp>
    <dsp:sp modelId="{D01FEBEC-380D-E448-874C-6BD0F3C77108}">
      <dsp:nvSpPr>
        <dsp:cNvPr id="0" name=""/>
        <dsp:cNvSpPr/>
      </dsp:nvSpPr>
      <dsp:spPr>
        <a:xfrm>
          <a:off x="0" y="4434659"/>
          <a:ext cx="8410575" cy="0"/>
        </a:xfrm>
        <a:prstGeom prst="line">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w="6350"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1E2C608A-F90C-6C4E-8DBD-8B9916669F59}">
      <dsp:nvSpPr>
        <dsp:cNvPr id="0" name=""/>
        <dsp:cNvSpPr/>
      </dsp:nvSpPr>
      <dsp:spPr>
        <a:xfrm>
          <a:off x="0" y="4434659"/>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Relationships </a:t>
          </a:r>
        </a:p>
      </dsp:txBody>
      <dsp:txXfrm>
        <a:off x="0" y="4434659"/>
        <a:ext cx="8410575" cy="1477919"/>
      </dsp:txXfrm>
    </dsp:sp>
    <dsp:sp modelId="{DE163E76-D179-8E4C-ACE2-C47308D605E4}">
      <dsp:nvSpPr>
        <dsp:cNvPr id="0" name=""/>
        <dsp:cNvSpPr/>
      </dsp:nvSpPr>
      <dsp:spPr>
        <a:xfrm>
          <a:off x="0" y="5912578"/>
          <a:ext cx="8410575" cy="0"/>
        </a:xfrm>
        <a:prstGeom prst="line">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w="6350" cap="flat" cmpd="sng" algn="ctr">
          <a:solidFill>
            <a:schemeClr val="accent6">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3AB06F1-036E-C043-A688-3666A33453D6}">
      <dsp:nvSpPr>
        <dsp:cNvPr id="0" name=""/>
        <dsp:cNvSpPr/>
      </dsp:nvSpPr>
      <dsp:spPr>
        <a:xfrm>
          <a:off x="0" y="5912578"/>
          <a:ext cx="8410575" cy="147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Development </a:t>
          </a:r>
        </a:p>
      </dsp:txBody>
      <dsp:txXfrm>
        <a:off x="0" y="5912578"/>
        <a:ext cx="8410575" cy="14779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D621FD-B042-5F48-A08C-5844CEF77004}">
      <dsp:nvSpPr>
        <dsp:cNvPr id="0" name=""/>
        <dsp:cNvSpPr/>
      </dsp:nvSpPr>
      <dsp:spPr>
        <a:xfrm>
          <a:off x="0" y="3609"/>
          <a:ext cx="8410575" cy="0"/>
        </a:xfrm>
        <a:prstGeom prst="line">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w="6350"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6B367197-CB8F-CE4F-A637-685669C06BC0}">
      <dsp:nvSpPr>
        <dsp:cNvPr id="0" name=""/>
        <dsp:cNvSpPr/>
      </dsp:nvSpPr>
      <dsp:spPr>
        <a:xfrm>
          <a:off x="0" y="3609"/>
          <a:ext cx="8410575" cy="2461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Alignment—first of all, making sure everyone is working towards the same goal, and that everyone is aware this is the goal.  </a:t>
          </a:r>
        </a:p>
      </dsp:txBody>
      <dsp:txXfrm>
        <a:off x="0" y="3609"/>
        <a:ext cx="8410575" cy="2461393"/>
      </dsp:txXfrm>
    </dsp:sp>
    <dsp:sp modelId="{CF0F8714-8EBD-7743-A438-5AC9E19DEA6F}">
      <dsp:nvSpPr>
        <dsp:cNvPr id="0" name=""/>
        <dsp:cNvSpPr/>
      </dsp:nvSpPr>
      <dsp:spPr>
        <a:xfrm>
          <a:off x="0" y="2465003"/>
          <a:ext cx="8410575" cy="0"/>
        </a:xfrm>
        <a:prstGeom prst="line">
          <a:avLst/>
        </a:prstGeom>
        <a:gradFill rotWithShape="0">
          <a:gsLst>
            <a:gs pos="0">
              <a:schemeClr val="accent2">
                <a:hueOff val="2394852"/>
                <a:satOff val="-19453"/>
                <a:lumOff val="14314"/>
                <a:alphaOff val="0"/>
                <a:tint val="97000"/>
                <a:satMod val="100000"/>
                <a:lumMod val="102000"/>
              </a:schemeClr>
            </a:gs>
            <a:gs pos="50000">
              <a:schemeClr val="accent2">
                <a:hueOff val="2394852"/>
                <a:satOff val="-19453"/>
                <a:lumOff val="14314"/>
                <a:alphaOff val="0"/>
                <a:shade val="100000"/>
                <a:satMod val="103000"/>
                <a:lumMod val="100000"/>
              </a:schemeClr>
            </a:gs>
            <a:gs pos="100000">
              <a:schemeClr val="accent2">
                <a:hueOff val="2394852"/>
                <a:satOff val="-19453"/>
                <a:lumOff val="14314"/>
                <a:alphaOff val="0"/>
                <a:shade val="93000"/>
                <a:satMod val="110000"/>
                <a:lumMod val="99000"/>
              </a:schemeClr>
            </a:gs>
          </a:gsLst>
          <a:lin ang="5400000" scaled="0"/>
        </a:gradFill>
        <a:ln w="6350" cap="flat" cmpd="sng" algn="ctr">
          <a:solidFill>
            <a:schemeClr val="accent2">
              <a:hueOff val="2394852"/>
              <a:satOff val="-19453"/>
              <a:lumOff val="14314"/>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2901C64-4A3A-B143-BA0E-4F26D66B63E4}">
      <dsp:nvSpPr>
        <dsp:cNvPr id="0" name=""/>
        <dsp:cNvSpPr/>
      </dsp:nvSpPr>
      <dsp:spPr>
        <a:xfrm>
          <a:off x="0" y="2465003"/>
          <a:ext cx="8410575" cy="2461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Making sure the goal is </a:t>
          </a:r>
          <a:r>
            <a:rPr lang="en-US" sz="4000" i="1" kern="1200"/>
            <a:t>measurable </a:t>
          </a:r>
          <a:r>
            <a:rPr lang="en-US" sz="4000" kern="1200"/>
            <a:t>or definable; vague allusions to something can be moved end of quarter/year and create distrust </a:t>
          </a:r>
        </a:p>
      </dsp:txBody>
      <dsp:txXfrm>
        <a:off x="0" y="2465003"/>
        <a:ext cx="8410575" cy="2461393"/>
      </dsp:txXfrm>
    </dsp:sp>
    <dsp:sp modelId="{7EAFA477-EE71-9B45-B7E3-C0BF7544E9EF}">
      <dsp:nvSpPr>
        <dsp:cNvPr id="0" name=""/>
        <dsp:cNvSpPr/>
      </dsp:nvSpPr>
      <dsp:spPr>
        <a:xfrm>
          <a:off x="0" y="4926396"/>
          <a:ext cx="8410575" cy="0"/>
        </a:xfrm>
        <a:prstGeom prst="line">
          <a:avLst/>
        </a:prstGeom>
        <a:gradFill rotWithShape="0">
          <a:gsLst>
            <a:gs pos="0">
              <a:schemeClr val="accent2">
                <a:hueOff val="4789705"/>
                <a:satOff val="-38907"/>
                <a:lumOff val="28628"/>
                <a:alphaOff val="0"/>
                <a:tint val="97000"/>
                <a:satMod val="100000"/>
                <a:lumMod val="102000"/>
              </a:schemeClr>
            </a:gs>
            <a:gs pos="50000">
              <a:schemeClr val="accent2">
                <a:hueOff val="4789705"/>
                <a:satOff val="-38907"/>
                <a:lumOff val="28628"/>
                <a:alphaOff val="0"/>
                <a:shade val="100000"/>
                <a:satMod val="103000"/>
                <a:lumMod val="100000"/>
              </a:schemeClr>
            </a:gs>
            <a:gs pos="100000">
              <a:schemeClr val="accent2">
                <a:hueOff val="4789705"/>
                <a:satOff val="-38907"/>
                <a:lumOff val="28628"/>
                <a:alphaOff val="0"/>
                <a:shade val="93000"/>
                <a:satMod val="110000"/>
                <a:lumMod val="99000"/>
              </a:schemeClr>
            </a:gs>
          </a:gsLst>
          <a:lin ang="5400000" scaled="0"/>
        </a:gradFill>
        <a:ln w="6350" cap="flat" cmpd="sng" algn="ctr">
          <a:solidFill>
            <a:schemeClr val="accent2">
              <a:hueOff val="4789705"/>
              <a:satOff val="-38907"/>
              <a:lumOff val="28628"/>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E4448655-B6EB-2F47-8D8F-1DEE952B125E}">
      <dsp:nvSpPr>
        <dsp:cNvPr id="0" name=""/>
        <dsp:cNvSpPr/>
      </dsp:nvSpPr>
      <dsp:spPr>
        <a:xfrm>
          <a:off x="0" y="4926396"/>
          <a:ext cx="8410575" cy="2461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a:t>Purpose—what keeps us coming back to finish the job? </a:t>
          </a:r>
        </a:p>
      </dsp:txBody>
      <dsp:txXfrm>
        <a:off x="0" y="4926396"/>
        <a:ext cx="8410575" cy="24613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AE51A-C515-4E94-8B55-5014DEF97DEF}">
      <dsp:nvSpPr>
        <dsp:cNvPr id="0" name=""/>
        <dsp:cNvSpPr/>
      </dsp:nvSpPr>
      <dsp:spPr>
        <a:xfrm>
          <a:off x="0" y="902"/>
          <a:ext cx="8410575" cy="211131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7A1552-5530-4E1C-A49C-023B6172CB9B}">
      <dsp:nvSpPr>
        <dsp:cNvPr id="0" name=""/>
        <dsp:cNvSpPr/>
      </dsp:nvSpPr>
      <dsp:spPr>
        <a:xfrm>
          <a:off x="638672" y="475947"/>
          <a:ext cx="1161222" cy="11612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3F674D-586C-4A48-8C8F-BD5AFCC5ADE5}">
      <dsp:nvSpPr>
        <dsp:cNvPr id="0" name=""/>
        <dsp:cNvSpPr/>
      </dsp:nvSpPr>
      <dsp:spPr>
        <a:xfrm>
          <a:off x="2438566" y="902"/>
          <a:ext cx="5972008" cy="2111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3447" tIns="223447" rIns="223447" bIns="223447" numCol="1" spcCol="1270" anchor="ctr" anchorCtr="0">
          <a:noAutofit/>
        </a:bodyPr>
        <a:lstStyle/>
        <a:p>
          <a:pPr marL="0" lvl="0" indent="0" algn="l" defTabSz="1111250">
            <a:lnSpc>
              <a:spcPct val="90000"/>
            </a:lnSpc>
            <a:spcBef>
              <a:spcPct val="0"/>
            </a:spcBef>
            <a:spcAft>
              <a:spcPct val="35000"/>
            </a:spcAft>
            <a:buNone/>
          </a:pPr>
          <a:r>
            <a:rPr lang="en-US" sz="2500" kern="1200"/>
            <a:t>Clarity</a:t>
          </a:r>
        </a:p>
      </dsp:txBody>
      <dsp:txXfrm>
        <a:off x="2438566" y="902"/>
        <a:ext cx="5972008" cy="2111312"/>
      </dsp:txXfrm>
    </dsp:sp>
    <dsp:sp modelId="{0DEA878E-9DBD-4244-A80A-ECE5DC1A2AA8}">
      <dsp:nvSpPr>
        <dsp:cNvPr id="0" name=""/>
        <dsp:cNvSpPr/>
      </dsp:nvSpPr>
      <dsp:spPr>
        <a:xfrm>
          <a:off x="0" y="2640043"/>
          <a:ext cx="8410575" cy="211131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C5CA8F-1015-4DD5-BFF4-4E4365F46430}">
      <dsp:nvSpPr>
        <dsp:cNvPr id="0" name=""/>
        <dsp:cNvSpPr/>
      </dsp:nvSpPr>
      <dsp:spPr>
        <a:xfrm>
          <a:off x="638672" y="3115088"/>
          <a:ext cx="1161222" cy="11612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2544F9-1218-468E-87D8-966DC13CE132}">
      <dsp:nvSpPr>
        <dsp:cNvPr id="0" name=""/>
        <dsp:cNvSpPr/>
      </dsp:nvSpPr>
      <dsp:spPr>
        <a:xfrm>
          <a:off x="2438566" y="2640043"/>
          <a:ext cx="5972008" cy="2111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3447" tIns="223447" rIns="223447" bIns="223447" numCol="1" spcCol="1270" anchor="ctr" anchorCtr="0">
          <a:noAutofit/>
        </a:bodyPr>
        <a:lstStyle/>
        <a:p>
          <a:pPr marL="0" lvl="0" indent="0" algn="l" defTabSz="1111250">
            <a:lnSpc>
              <a:spcPct val="90000"/>
            </a:lnSpc>
            <a:spcBef>
              <a:spcPct val="0"/>
            </a:spcBef>
            <a:spcAft>
              <a:spcPct val="35000"/>
            </a:spcAft>
            <a:buNone/>
          </a:pPr>
          <a:r>
            <a:rPr lang="en-US" sz="2500" kern="1200"/>
            <a:t>’Looping In’—Communication goes more than one way, there are ideas coming top-down, bottom-up, and horizontally </a:t>
          </a:r>
        </a:p>
      </dsp:txBody>
      <dsp:txXfrm>
        <a:off x="2438566" y="2640043"/>
        <a:ext cx="5972008" cy="2111312"/>
      </dsp:txXfrm>
    </dsp:sp>
    <dsp:sp modelId="{B9769D4E-36C9-4481-B907-35A16DA95291}">
      <dsp:nvSpPr>
        <dsp:cNvPr id="0" name=""/>
        <dsp:cNvSpPr/>
      </dsp:nvSpPr>
      <dsp:spPr>
        <a:xfrm>
          <a:off x="0" y="5279184"/>
          <a:ext cx="8410575" cy="211131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345B7D-416C-412E-A487-BA93D5D7380D}">
      <dsp:nvSpPr>
        <dsp:cNvPr id="0" name=""/>
        <dsp:cNvSpPr/>
      </dsp:nvSpPr>
      <dsp:spPr>
        <a:xfrm>
          <a:off x="638672" y="5754230"/>
          <a:ext cx="1161222" cy="11612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247CBE-9DFF-481D-AAF4-69AA42474F55}">
      <dsp:nvSpPr>
        <dsp:cNvPr id="0" name=""/>
        <dsp:cNvSpPr/>
      </dsp:nvSpPr>
      <dsp:spPr>
        <a:xfrm>
          <a:off x="2438566" y="5279184"/>
          <a:ext cx="5972008" cy="2111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3447" tIns="223447" rIns="223447" bIns="223447" numCol="1" spcCol="1270" anchor="ctr" anchorCtr="0">
          <a:noAutofit/>
        </a:bodyPr>
        <a:lstStyle/>
        <a:p>
          <a:pPr marL="0" lvl="0" indent="0" algn="l" defTabSz="1111250">
            <a:lnSpc>
              <a:spcPct val="90000"/>
            </a:lnSpc>
            <a:spcBef>
              <a:spcPct val="0"/>
            </a:spcBef>
            <a:spcAft>
              <a:spcPct val="35000"/>
            </a:spcAft>
            <a:buNone/>
          </a:pPr>
          <a:r>
            <a:rPr lang="en-US" sz="2500" kern="1200" dirty="0"/>
            <a:t>Active Listening—what does this request </a:t>
          </a:r>
          <a:r>
            <a:rPr lang="en-US" sz="2500" i="1" kern="1200" dirty="0"/>
            <a:t>actually</a:t>
          </a:r>
          <a:r>
            <a:rPr lang="en-US" sz="2500" kern="1200" dirty="0"/>
            <a:t> point to?  What does this person want? </a:t>
          </a:r>
        </a:p>
      </dsp:txBody>
      <dsp:txXfrm>
        <a:off x="2438566" y="5279184"/>
        <a:ext cx="5972008" cy="21113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EB60F7-11C6-A048-926C-FF490249B52A}">
      <dsp:nvSpPr>
        <dsp:cNvPr id="0" name=""/>
        <dsp:cNvSpPr/>
      </dsp:nvSpPr>
      <dsp:spPr>
        <a:xfrm>
          <a:off x="0" y="699824"/>
          <a:ext cx="8410575" cy="1901250"/>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a:t>Trust </a:t>
          </a:r>
        </a:p>
      </dsp:txBody>
      <dsp:txXfrm>
        <a:off x="92811" y="792635"/>
        <a:ext cx="8224953" cy="1715628"/>
      </dsp:txXfrm>
    </dsp:sp>
    <dsp:sp modelId="{783FD18B-555C-D342-A9C2-1BAFF288943F}">
      <dsp:nvSpPr>
        <dsp:cNvPr id="0" name=""/>
        <dsp:cNvSpPr/>
      </dsp:nvSpPr>
      <dsp:spPr>
        <a:xfrm>
          <a:off x="0" y="2745075"/>
          <a:ext cx="8410575" cy="1901250"/>
        </a:xfrm>
        <a:prstGeom prst="roundRect">
          <a:avLst/>
        </a:prstGeom>
        <a:gradFill rotWithShape="0">
          <a:gsLst>
            <a:gs pos="0">
              <a:schemeClr val="accent2">
                <a:hueOff val="2394852"/>
                <a:satOff val="-19453"/>
                <a:lumOff val="14314"/>
                <a:alphaOff val="0"/>
                <a:tint val="97000"/>
                <a:satMod val="100000"/>
                <a:lumMod val="102000"/>
              </a:schemeClr>
            </a:gs>
            <a:gs pos="50000">
              <a:schemeClr val="accent2">
                <a:hueOff val="2394852"/>
                <a:satOff val="-19453"/>
                <a:lumOff val="14314"/>
                <a:alphaOff val="0"/>
                <a:shade val="100000"/>
                <a:satMod val="103000"/>
                <a:lumMod val="100000"/>
              </a:schemeClr>
            </a:gs>
            <a:gs pos="100000">
              <a:schemeClr val="accent2">
                <a:hueOff val="2394852"/>
                <a:satOff val="-19453"/>
                <a:lumOff val="14314"/>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a:t>Celebrating Small Wins</a:t>
          </a:r>
        </a:p>
      </dsp:txBody>
      <dsp:txXfrm>
        <a:off x="92811" y="2837886"/>
        <a:ext cx="8224953" cy="1715628"/>
      </dsp:txXfrm>
    </dsp:sp>
    <dsp:sp modelId="{6350219E-B4F2-B24B-A0DC-91CEFE9ABC18}">
      <dsp:nvSpPr>
        <dsp:cNvPr id="0" name=""/>
        <dsp:cNvSpPr/>
      </dsp:nvSpPr>
      <dsp:spPr>
        <a:xfrm>
          <a:off x="0" y="4790325"/>
          <a:ext cx="8410575" cy="1901250"/>
        </a:xfrm>
        <a:prstGeom prst="roundRect">
          <a:avLst/>
        </a:prstGeom>
        <a:gradFill rotWithShape="0">
          <a:gsLst>
            <a:gs pos="0">
              <a:schemeClr val="accent2">
                <a:hueOff val="4789705"/>
                <a:satOff val="-38907"/>
                <a:lumOff val="28628"/>
                <a:alphaOff val="0"/>
                <a:tint val="97000"/>
                <a:satMod val="100000"/>
                <a:lumMod val="102000"/>
              </a:schemeClr>
            </a:gs>
            <a:gs pos="50000">
              <a:schemeClr val="accent2">
                <a:hueOff val="4789705"/>
                <a:satOff val="-38907"/>
                <a:lumOff val="28628"/>
                <a:alphaOff val="0"/>
                <a:shade val="100000"/>
                <a:satMod val="103000"/>
                <a:lumMod val="100000"/>
              </a:schemeClr>
            </a:gs>
            <a:gs pos="100000">
              <a:schemeClr val="accent2">
                <a:hueOff val="4789705"/>
                <a:satOff val="-38907"/>
                <a:lumOff val="28628"/>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a:t>Conflict as the end of the team or a growth opportunity</a:t>
          </a:r>
        </a:p>
      </dsp:txBody>
      <dsp:txXfrm>
        <a:off x="92811" y="4883136"/>
        <a:ext cx="8224953" cy="17156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24F57F-E6C5-024E-BCEB-A089E0BA7646}">
      <dsp:nvSpPr>
        <dsp:cNvPr id="0" name=""/>
        <dsp:cNvSpPr/>
      </dsp:nvSpPr>
      <dsp:spPr>
        <a:xfrm>
          <a:off x="0" y="5563898"/>
          <a:ext cx="8410575" cy="1826195"/>
        </a:xfrm>
        <a:prstGeom prst="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en-US" sz="3400" kern="1200"/>
            <a:t>Finding a mentor, being a mentor </a:t>
          </a:r>
        </a:p>
      </dsp:txBody>
      <dsp:txXfrm>
        <a:off x="0" y="5563898"/>
        <a:ext cx="8410575" cy="1826195"/>
      </dsp:txXfrm>
    </dsp:sp>
    <dsp:sp modelId="{34D0A60F-C2AA-8A4B-97F4-A50FFF5A50B6}">
      <dsp:nvSpPr>
        <dsp:cNvPr id="0" name=""/>
        <dsp:cNvSpPr/>
      </dsp:nvSpPr>
      <dsp:spPr>
        <a:xfrm rot="10800000">
          <a:off x="0" y="2782602"/>
          <a:ext cx="8410575" cy="2808688"/>
        </a:xfrm>
        <a:prstGeom prst="upArrowCallout">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en-US" sz="3400" kern="1200"/>
            <a:t>If we do not believe we are getting any skills or experience out of the team, we check out.  </a:t>
          </a:r>
        </a:p>
      </dsp:txBody>
      <dsp:txXfrm rot="10800000">
        <a:off x="0" y="2782602"/>
        <a:ext cx="8410575" cy="1825001"/>
      </dsp:txXfrm>
    </dsp:sp>
    <dsp:sp modelId="{45A378C6-0B65-2744-B13F-A7946209B8DE}">
      <dsp:nvSpPr>
        <dsp:cNvPr id="0" name=""/>
        <dsp:cNvSpPr/>
      </dsp:nvSpPr>
      <dsp:spPr>
        <a:xfrm rot="10800000">
          <a:off x="0" y="1306"/>
          <a:ext cx="8410575" cy="2808688"/>
        </a:xfrm>
        <a:prstGeom prst="upArrowCallout">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en-US" sz="3400" kern="1200"/>
            <a:t>The “I” and the “We”</a:t>
          </a:r>
        </a:p>
      </dsp:txBody>
      <dsp:txXfrm rot="10800000">
        <a:off x="0" y="1306"/>
        <a:ext cx="8410575" cy="18250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B916F-E044-754D-9AFE-9AA4DDBF292C}">
      <dsp:nvSpPr>
        <dsp:cNvPr id="0" name=""/>
        <dsp:cNvSpPr/>
      </dsp:nvSpPr>
      <dsp:spPr>
        <a:xfrm>
          <a:off x="8342" y="1097464"/>
          <a:ext cx="2055576" cy="246669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5" tIns="0" rIns="203045" bIns="330200" numCol="1" spcCol="1270" anchor="t" anchorCtr="0">
          <a:noAutofit/>
        </a:bodyPr>
        <a:lstStyle/>
        <a:p>
          <a:pPr marL="0" lvl="0" indent="0" algn="l" defTabSz="1022350">
            <a:lnSpc>
              <a:spcPct val="90000"/>
            </a:lnSpc>
            <a:spcBef>
              <a:spcPct val="0"/>
            </a:spcBef>
            <a:spcAft>
              <a:spcPct val="35000"/>
            </a:spcAft>
            <a:buNone/>
          </a:pPr>
          <a:r>
            <a:rPr lang="en-US" sz="2300" kern="1200" dirty="0"/>
            <a:t>Anchoring bias </a:t>
          </a:r>
        </a:p>
      </dsp:txBody>
      <dsp:txXfrm>
        <a:off x="8342" y="2084141"/>
        <a:ext cx="2055576" cy="1480015"/>
      </dsp:txXfrm>
    </dsp:sp>
    <dsp:sp modelId="{FF8786BB-C1A2-C949-9821-8911FB14955A}">
      <dsp:nvSpPr>
        <dsp:cNvPr id="0" name=""/>
        <dsp:cNvSpPr/>
      </dsp:nvSpPr>
      <dsp:spPr>
        <a:xfrm>
          <a:off x="8342" y="1097464"/>
          <a:ext cx="2055576" cy="98667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3045" tIns="165100" rIns="203045" bIns="165100" numCol="1" spcCol="1270" anchor="ctr" anchorCtr="0">
          <a:noAutofit/>
        </a:bodyPr>
        <a:lstStyle/>
        <a:p>
          <a:pPr marL="0" lvl="0" indent="0" algn="l" defTabSz="2178050">
            <a:lnSpc>
              <a:spcPct val="90000"/>
            </a:lnSpc>
            <a:spcBef>
              <a:spcPct val="0"/>
            </a:spcBef>
            <a:spcAft>
              <a:spcPct val="35000"/>
            </a:spcAft>
            <a:buNone/>
          </a:pPr>
          <a:r>
            <a:rPr lang="en-US" sz="4900" kern="1200"/>
            <a:t>01</a:t>
          </a:r>
        </a:p>
      </dsp:txBody>
      <dsp:txXfrm>
        <a:off x="8342" y="1097464"/>
        <a:ext cx="2055576" cy="986676"/>
      </dsp:txXfrm>
    </dsp:sp>
    <dsp:sp modelId="{E95AC844-3323-FD48-80FE-72E31CCB25FC}">
      <dsp:nvSpPr>
        <dsp:cNvPr id="0" name=""/>
        <dsp:cNvSpPr/>
      </dsp:nvSpPr>
      <dsp:spPr>
        <a:xfrm>
          <a:off x="2228365" y="1097464"/>
          <a:ext cx="2055576" cy="246669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5" tIns="0" rIns="203045" bIns="330200" numCol="1" spcCol="1270" anchor="t" anchorCtr="0">
          <a:noAutofit/>
        </a:bodyPr>
        <a:lstStyle/>
        <a:p>
          <a:pPr marL="0" lvl="0" indent="0" algn="l" defTabSz="1022350">
            <a:lnSpc>
              <a:spcPct val="90000"/>
            </a:lnSpc>
            <a:spcBef>
              <a:spcPct val="0"/>
            </a:spcBef>
            <a:spcAft>
              <a:spcPct val="35000"/>
            </a:spcAft>
            <a:buNone/>
          </a:pPr>
          <a:r>
            <a:rPr lang="en-US" sz="2300" kern="1200" dirty="0"/>
            <a:t>Confirmation bias / IKEA Effect</a:t>
          </a:r>
        </a:p>
      </dsp:txBody>
      <dsp:txXfrm>
        <a:off x="2228365" y="2084141"/>
        <a:ext cx="2055576" cy="1480015"/>
      </dsp:txXfrm>
    </dsp:sp>
    <dsp:sp modelId="{1209496D-4337-114B-B9A5-35290FA3A102}">
      <dsp:nvSpPr>
        <dsp:cNvPr id="0" name=""/>
        <dsp:cNvSpPr/>
      </dsp:nvSpPr>
      <dsp:spPr>
        <a:xfrm>
          <a:off x="2228365" y="1097464"/>
          <a:ext cx="2055576" cy="98667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3045" tIns="165100" rIns="203045" bIns="165100" numCol="1" spcCol="1270" anchor="ctr" anchorCtr="0">
          <a:noAutofit/>
        </a:bodyPr>
        <a:lstStyle/>
        <a:p>
          <a:pPr marL="0" lvl="0" indent="0" algn="l" defTabSz="2178050">
            <a:lnSpc>
              <a:spcPct val="90000"/>
            </a:lnSpc>
            <a:spcBef>
              <a:spcPct val="0"/>
            </a:spcBef>
            <a:spcAft>
              <a:spcPct val="35000"/>
            </a:spcAft>
            <a:buNone/>
          </a:pPr>
          <a:r>
            <a:rPr lang="en-US" sz="4900" kern="1200"/>
            <a:t>02</a:t>
          </a:r>
        </a:p>
      </dsp:txBody>
      <dsp:txXfrm>
        <a:off x="2228365" y="1097464"/>
        <a:ext cx="2055576" cy="986676"/>
      </dsp:txXfrm>
    </dsp:sp>
    <dsp:sp modelId="{F818A38F-2FF3-4D42-BEDD-F7B297D0B7C6}">
      <dsp:nvSpPr>
        <dsp:cNvPr id="0" name=""/>
        <dsp:cNvSpPr/>
      </dsp:nvSpPr>
      <dsp:spPr>
        <a:xfrm>
          <a:off x="4448388" y="1097464"/>
          <a:ext cx="2055576" cy="246669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5" tIns="0" rIns="203045" bIns="330200" numCol="1" spcCol="1270" anchor="t" anchorCtr="0">
          <a:noAutofit/>
        </a:bodyPr>
        <a:lstStyle/>
        <a:p>
          <a:pPr marL="0" lvl="0" indent="0" algn="l" defTabSz="1022350">
            <a:lnSpc>
              <a:spcPct val="90000"/>
            </a:lnSpc>
            <a:spcBef>
              <a:spcPct val="0"/>
            </a:spcBef>
            <a:spcAft>
              <a:spcPct val="35000"/>
            </a:spcAft>
            <a:buNone/>
          </a:pPr>
          <a:r>
            <a:rPr lang="en-US" sz="2300" kern="1200" dirty="0"/>
            <a:t>Availability heuristics</a:t>
          </a:r>
        </a:p>
      </dsp:txBody>
      <dsp:txXfrm>
        <a:off x="4448388" y="2084141"/>
        <a:ext cx="2055576" cy="1480015"/>
      </dsp:txXfrm>
    </dsp:sp>
    <dsp:sp modelId="{4B2F81A4-A894-D946-9A0D-D1CFD18573A4}">
      <dsp:nvSpPr>
        <dsp:cNvPr id="0" name=""/>
        <dsp:cNvSpPr/>
      </dsp:nvSpPr>
      <dsp:spPr>
        <a:xfrm>
          <a:off x="4448388" y="1097464"/>
          <a:ext cx="2055576" cy="98667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3045" tIns="165100" rIns="203045" bIns="165100" numCol="1" spcCol="1270" anchor="ctr" anchorCtr="0">
          <a:noAutofit/>
        </a:bodyPr>
        <a:lstStyle/>
        <a:p>
          <a:pPr marL="0" lvl="0" indent="0" algn="l" defTabSz="2178050">
            <a:lnSpc>
              <a:spcPct val="90000"/>
            </a:lnSpc>
            <a:spcBef>
              <a:spcPct val="0"/>
            </a:spcBef>
            <a:spcAft>
              <a:spcPct val="35000"/>
            </a:spcAft>
            <a:buNone/>
          </a:pPr>
          <a:r>
            <a:rPr lang="en-US" sz="4900" kern="1200"/>
            <a:t>03</a:t>
          </a:r>
        </a:p>
      </dsp:txBody>
      <dsp:txXfrm>
        <a:off x="4448388" y="1097464"/>
        <a:ext cx="2055576" cy="986676"/>
      </dsp:txXfrm>
    </dsp:sp>
    <dsp:sp modelId="{3F2EA960-514C-C24E-AE3C-8032396D7FCF}">
      <dsp:nvSpPr>
        <dsp:cNvPr id="0" name=""/>
        <dsp:cNvSpPr/>
      </dsp:nvSpPr>
      <dsp:spPr>
        <a:xfrm>
          <a:off x="6668411" y="1097464"/>
          <a:ext cx="2055576" cy="246669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5" tIns="0" rIns="203045" bIns="330200" numCol="1" spcCol="1270" anchor="t" anchorCtr="0">
          <a:noAutofit/>
        </a:bodyPr>
        <a:lstStyle/>
        <a:p>
          <a:pPr marL="0" lvl="0" indent="0" algn="l" defTabSz="1022350">
            <a:lnSpc>
              <a:spcPct val="90000"/>
            </a:lnSpc>
            <a:spcBef>
              <a:spcPct val="0"/>
            </a:spcBef>
            <a:spcAft>
              <a:spcPct val="35000"/>
            </a:spcAft>
            <a:buNone/>
          </a:pPr>
          <a:r>
            <a:rPr lang="en-US" sz="2300" kern="1200" dirty="0"/>
            <a:t>False Consensus </a:t>
          </a:r>
        </a:p>
      </dsp:txBody>
      <dsp:txXfrm>
        <a:off x="6668411" y="2084141"/>
        <a:ext cx="2055576" cy="1480015"/>
      </dsp:txXfrm>
    </dsp:sp>
    <dsp:sp modelId="{9E0B346F-01CC-3148-B33C-5EE43715193B}">
      <dsp:nvSpPr>
        <dsp:cNvPr id="0" name=""/>
        <dsp:cNvSpPr/>
      </dsp:nvSpPr>
      <dsp:spPr>
        <a:xfrm>
          <a:off x="6668411" y="1097464"/>
          <a:ext cx="2055576" cy="98667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3045" tIns="165100" rIns="203045" bIns="165100" numCol="1" spcCol="1270" anchor="ctr" anchorCtr="0">
          <a:noAutofit/>
        </a:bodyPr>
        <a:lstStyle/>
        <a:p>
          <a:pPr marL="0" lvl="0" indent="0" algn="l" defTabSz="2178050">
            <a:lnSpc>
              <a:spcPct val="90000"/>
            </a:lnSpc>
            <a:spcBef>
              <a:spcPct val="0"/>
            </a:spcBef>
            <a:spcAft>
              <a:spcPct val="35000"/>
            </a:spcAft>
            <a:buNone/>
          </a:pPr>
          <a:r>
            <a:rPr lang="en-US" sz="4900" kern="1200"/>
            <a:t>04</a:t>
          </a:r>
        </a:p>
      </dsp:txBody>
      <dsp:txXfrm>
        <a:off x="6668411" y="1097464"/>
        <a:ext cx="2055576" cy="986676"/>
      </dsp:txXfrm>
    </dsp:sp>
    <dsp:sp modelId="{3A3490D1-B4CA-EF46-BB56-78205D341870}">
      <dsp:nvSpPr>
        <dsp:cNvPr id="0" name=""/>
        <dsp:cNvSpPr/>
      </dsp:nvSpPr>
      <dsp:spPr>
        <a:xfrm>
          <a:off x="8888434" y="1097464"/>
          <a:ext cx="2055576" cy="246669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5" tIns="0" rIns="203045" bIns="330200" numCol="1" spcCol="1270" anchor="t" anchorCtr="0">
          <a:noAutofit/>
        </a:bodyPr>
        <a:lstStyle/>
        <a:p>
          <a:pPr marL="0" lvl="0" indent="0" algn="l" defTabSz="1022350">
            <a:lnSpc>
              <a:spcPct val="90000"/>
            </a:lnSpc>
            <a:spcBef>
              <a:spcPct val="0"/>
            </a:spcBef>
            <a:spcAft>
              <a:spcPct val="35000"/>
            </a:spcAft>
            <a:buNone/>
          </a:pPr>
          <a:r>
            <a:rPr lang="en-US" sz="2300" kern="1200" dirty="0"/>
            <a:t>Survivorship bias </a:t>
          </a:r>
        </a:p>
      </dsp:txBody>
      <dsp:txXfrm>
        <a:off x="8888434" y="2084141"/>
        <a:ext cx="2055576" cy="1480015"/>
      </dsp:txXfrm>
    </dsp:sp>
    <dsp:sp modelId="{AF8035D8-82BD-B74D-A0F3-AAC042E92DFC}">
      <dsp:nvSpPr>
        <dsp:cNvPr id="0" name=""/>
        <dsp:cNvSpPr/>
      </dsp:nvSpPr>
      <dsp:spPr>
        <a:xfrm>
          <a:off x="8888434" y="1097464"/>
          <a:ext cx="2055576" cy="98667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3045" tIns="165100" rIns="203045" bIns="165100" numCol="1" spcCol="1270" anchor="ctr" anchorCtr="0">
          <a:noAutofit/>
        </a:bodyPr>
        <a:lstStyle/>
        <a:p>
          <a:pPr marL="0" lvl="0" indent="0" algn="l" defTabSz="2178050">
            <a:lnSpc>
              <a:spcPct val="90000"/>
            </a:lnSpc>
            <a:spcBef>
              <a:spcPct val="0"/>
            </a:spcBef>
            <a:spcAft>
              <a:spcPct val="35000"/>
            </a:spcAft>
            <a:buNone/>
          </a:pPr>
          <a:r>
            <a:rPr lang="en-US" sz="4900" kern="1200"/>
            <a:t>05</a:t>
          </a:r>
        </a:p>
      </dsp:txBody>
      <dsp:txXfrm>
        <a:off x="8888434" y="1097464"/>
        <a:ext cx="2055576" cy="986676"/>
      </dsp:txXfrm>
    </dsp:sp>
    <dsp:sp modelId="{7048B62A-56A9-AE46-A128-3BC320975493}">
      <dsp:nvSpPr>
        <dsp:cNvPr id="0" name=""/>
        <dsp:cNvSpPr/>
      </dsp:nvSpPr>
      <dsp:spPr>
        <a:xfrm>
          <a:off x="11108457" y="1097464"/>
          <a:ext cx="2055576" cy="246669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5" tIns="0" rIns="203045" bIns="330200" numCol="1" spcCol="1270" anchor="t" anchorCtr="0">
          <a:noAutofit/>
        </a:bodyPr>
        <a:lstStyle/>
        <a:p>
          <a:pPr marL="0" lvl="0" indent="0" algn="l" defTabSz="1022350">
            <a:lnSpc>
              <a:spcPct val="90000"/>
            </a:lnSpc>
            <a:spcBef>
              <a:spcPct val="0"/>
            </a:spcBef>
            <a:spcAft>
              <a:spcPct val="35000"/>
            </a:spcAft>
            <a:buNone/>
          </a:pPr>
          <a:r>
            <a:rPr lang="en-US" sz="2300" kern="1200" dirty="0"/>
            <a:t>Zeigarnik effect</a:t>
          </a:r>
        </a:p>
      </dsp:txBody>
      <dsp:txXfrm>
        <a:off x="11108457" y="2084141"/>
        <a:ext cx="2055576" cy="1480015"/>
      </dsp:txXfrm>
    </dsp:sp>
    <dsp:sp modelId="{31719F4E-E66A-174C-843B-357E667CF419}">
      <dsp:nvSpPr>
        <dsp:cNvPr id="0" name=""/>
        <dsp:cNvSpPr/>
      </dsp:nvSpPr>
      <dsp:spPr>
        <a:xfrm>
          <a:off x="11108457" y="1097464"/>
          <a:ext cx="2055576" cy="98667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3045" tIns="165100" rIns="203045" bIns="165100" numCol="1" spcCol="1270" anchor="ctr" anchorCtr="0">
          <a:noAutofit/>
        </a:bodyPr>
        <a:lstStyle/>
        <a:p>
          <a:pPr marL="0" lvl="0" indent="0" algn="l" defTabSz="2178050">
            <a:lnSpc>
              <a:spcPct val="90000"/>
            </a:lnSpc>
            <a:spcBef>
              <a:spcPct val="0"/>
            </a:spcBef>
            <a:spcAft>
              <a:spcPct val="35000"/>
            </a:spcAft>
            <a:buNone/>
          </a:pPr>
          <a:r>
            <a:rPr lang="en-US" sz="4900" kern="1200"/>
            <a:t>06</a:t>
          </a:r>
        </a:p>
      </dsp:txBody>
      <dsp:txXfrm>
        <a:off x="11108457" y="1097464"/>
        <a:ext cx="2055576" cy="986676"/>
      </dsp:txXfrm>
    </dsp:sp>
    <dsp:sp modelId="{8DE4A390-2BBD-0A48-A013-68E94BB51F32}">
      <dsp:nvSpPr>
        <dsp:cNvPr id="0" name=""/>
        <dsp:cNvSpPr/>
      </dsp:nvSpPr>
      <dsp:spPr>
        <a:xfrm>
          <a:off x="13328480" y="1097464"/>
          <a:ext cx="2055576" cy="246669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045" tIns="0" rIns="203045" bIns="330200" numCol="1" spcCol="1270" anchor="t" anchorCtr="0">
          <a:noAutofit/>
        </a:bodyPr>
        <a:lstStyle/>
        <a:p>
          <a:pPr marL="0" lvl="0" indent="0" algn="l" defTabSz="1022350">
            <a:lnSpc>
              <a:spcPct val="90000"/>
            </a:lnSpc>
            <a:spcBef>
              <a:spcPct val="0"/>
            </a:spcBef>
            <a:spcAft>
              <a:spcPct val="35000"/>
            </a:spcAft>
            <a:buNone/>
          </a:pPr>
          <a:r>
            <a:rPr lang="en-US" sz="2300" kern="1200" dirty="0"/>
            <a:t>Bandwagon effect</a:t>
          </a:r>
        </a:p>
      </dsp:txBody>
      <dsp:txXfrm>
        <a:off x="13328480" y="2084141"/>
        <a:ext cx="2055576" cy="1480015"/>
      </dsp:txXfrm>
    </dsp:sp>
    <dsp:sp modelId="{AA1F07E4-22F6-7C4A-8688-B1B1B5BC9152}">
      <dsp:nvSpPr>
        <dsp:cNvPr id="0" name=""/>
        <dsp:cNvSpPr/>
      </dsp:nvSpPr>
      <dsp:spPr>
        <a:xfrm>
          <a:off x="13328480" y="1097464"/>
          <a:ext cx="2055576" cy="986676"/>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3045" tIns="165100" rIns="203045" bIns="165100" numCol="1" spcCol="1270" anchor="ctr" anchorCtr="0">
          <a:noAutofit/>
        </a:bodyPr>
        <a:lstStyle/>
        <a:p>
          <a:pPr marL="0" lvl="0" indent="0" algn="l" defTabSz="2178050">
            <a:lnSpc>
              <a:spcPct val="90000"/>
            </a:lnSpc>
            <a:spcBef>
              <a:spcPct val="0"/>
            </a:spcBef>
            <a:spcAft>
              <a:spcPct val="35000"/>
            </a:spcAft>
            <a:buNone/>
          </a:pPr>
          <a:r>
            <a:rPr lang="en-US" sz="4900" kern="1200"/>
            <a:t>07</a:t>
          </a:r>
        </a:p>
      </dsp:txBody>
      <dsp:txXfrm>
        <a:off x="13328480" y="1097464"/>
        <a:ext cx="2055576" cy="9866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1AE1DB-0A7B-49CF-BFB6-ABED5E3FC5CA}">
      <dsp:nvSpPr>
        <dsp:cNvPr id="0" name=""/>
        <dsp:cNvSpPr/>
      </dsp:nvSpPr>
      <dsp:spPr>
        <a:xfrm>
          <a:off x="0" y="909"/>
          <a:ext cx="8477250" cy="212899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87DA81-283B-4A61-A3CE-7D2C0348A614}">
      <dsp:nvSpPr>
        <dsp:cNvPr id="0" name=""/>
        <dsp:cNvSpPr/>
      </dsp:nvSpPr>
      <dsp:spPr>
        <a:xfrm>
          <a:off x="644021" y="479934"/>
          <a:ext cx="1170948" cy="11709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E8FA79-86A0-44BA-BDB5-9AD136AF7DFE}">
      <dsp:nvSpPr>
        <dsp:cNvPr id="0" name=""/>
        <dsp:cNvSpPr/>
      </dsp:nvSpPr>
      <dsp:spPr>
        <a:xfrm>
          <a:off x="2458992" y="909"/>
          <a:ext cx="6018257" cy="212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19" tIns="225319" rIns="225319" bIns="225319" numCol="1" spcCol="1270" anchor="ctr" anchorCtr="0">
          <a:noAutofit/>
        </a:bodyPr>
        <a:lstStyle/>
        <a:p>
          <a:pPr marL="0" lvl="0" indent="0" algn="l" defTabSz="1111250">
            <a:lnSpc>
              <a:spcPct val="100000"/>
            </a:lnSpc>
            <a:spcBef>
              <a:spcPct val="0"/>
            </a:spcBef>
            <a:spcAft>
              <a:spcPct val="35000"/>
            </a:spcAft>
            <a:buNone/>
          </a:pPr>
          <a:r>
            <a:rPr lang="en-US" sz="2500" kern="1200" dirty="0"/>
            <a:t>Square and Rectangle Theory: Not all groups are teams, teams are elevated groups that are more than the sum of their parts </a:t>
          </a:r>
        </a:p>
      </dsp:txBody>
      <dsp:txXfrm>
        <a:off x="2458992" y="909"/>
        <a:ext cx="6018257" cy="2128997"/>
      </dsp:txXfrm>
    </dsp:sp>
    <dsp:sp modelId="{6353883D-DAB1-4B6A-BCD8-A99A4ED2E297}">
      <dsp:nvSpPr>
        <dsp:cNvPr id="0" name=""/>
        <dsp:cNvSpPr/>
      </dsp:nvSpPr>
      <dsp:spPr>
        <a:xfrm>
          <a:off x="0" y="2662157"/>
          <a:ext cx="8477250" cy="212899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271276-BFE1-4CC5-B12E-2E3DD6A3D353}">
      <dsp:nvSpPr>
        <dsp:cNvPr id="0" name=""/>
        <dsp:cNvSpPr/>
      </dsp:nvSpPr>
      <dsp:spPr>
        <a:xfrm>
          <a:off x="644021" y="3141181"/>
          <a:ext cx="1170948" cy="11709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B5E5C3-685F-41AD-8F0E-3B225586860C}">
      <dsp:nvSpPr>
        <dsp:cNvPr id="0" name=""/>
        <dsp:cNvSpPr/>
      </dsp:nvSpPr>
      <dsp:spPr>
        <a:xfrm>
          <a:off x="2458992" y="2662157"/>
          <a:ext cx="6018257" cy="212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19" tIns="225319" rIns="225319" bIns="225319" numCol="1" spcCol="1270" anchor="ctr" anchorCtr="0">
          <a:noAutofit/>
        </a:bodyPr>
        <a:lstStyle/>
        <a:p>
          <a:pPr marL="0" lvl="0" indent="0" algn="l" defTabSz="1111250">
            <a:lnSpc>
              <a:spcPct val="100000"/>
            </a:lnSpc>
            <a:spcBef>
              <a:spcPct val="0"/>
            </a:spcBef>
            <a:spcAft>
              <a:spcPct val="35000"/>
            </a:spcAft>
            <a:buNone/>
          </a:pPr>
          <a:r>
            <a:rPr lang="en-US" sz="2500" kern="1200" dirty="0"/>
            <a:t>Dynamic—Not only is output amplified, but leadership, communication,  and responsibility are shared </a:t>
          </a:r>
        </a:p>
      </dsp:txBody>
      <dsp:txXfrm>
        <a:off x="2458992" y="2662157"/>
        <a:ext cx="6018257" cy="2128997"/>
      </dsp:txXfrm>
    </dsp:sp>
    <dsp:sp modelId="{B591D937-CD9E-4966-A785-C6B9D20D3E5D}">
      <dsp:nvSpPr>
        <dsp:cNvPr id="0" name=""/>
        <dsp:cNvSpPr/>
      </dsp:nvSpPr>
      <dsp:spPr>
        <a:xfrm>
          <a:off x="0" y="5323404"/>
          <a:ext cx="8477250" cy="212899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1336A1-6569-4416-B2C4-CF6BD5C71C25}">
      <dsp:nvSpPr>
        <dsp:cNvPr id="0" name=""/>
        <dsp:cNvSpPr/>
      </dsp:nvSpPr>
      <dsp:spPr>
        <a:xfrm>
          <a:off x="644021" y="5802428"/>
          <a:ext cx="1170948" cy="11709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78F8C89-244F-45A3-BDFC-5929EB285AB0}">
      <dsp:nvSpPr>
        <dsp:cNvPr id="0" name=""/>
        <dsp:cNvSpPr/>
      </dsp:nvSpPr>
      <dsp:spPr>
        <a:xfrm>
          <a:off x="2458992" y="5323404"/>
          <a:ext cx="6018257" cy="212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5319" tIns="225319" rIns="225319" bIns="225319" numCol="1" spcCol="1270" anchor="ctr" anchorCtr="0">
          <a:noAutofit/>
        </a:bodyPr>
        <a:lstStyle/>
        <a:p>
          <a:pPr marL="0" lvl="0" indent="0" algn="l" defTabSz="1111250">
            <a:lnSpc>
              <a:spcPct val="100000"/>
            </a:lnSpc>
            <a:spcBef>
              <a:spcPct val="0"/>
            </a:spcBef>
            <a:spcAft>
              <a:spcPct val="35000"/>
            </a:spcAft>
            <a:buNone/>
          </a:pPr>
          <a:r>
            <a:rPr lang="en-US" sz="2500" kern="1200"/>
            <a:t>A group can function perfectly well getting tasks done; a team needs enabling conditions to succeed</a:t>
          </a:r>
        </a:p>
      </dsp:txBody>
      <dsp:txXfrm>
        <a:off x="2458992" y="5323404"/>
        <a:ext cx="6018257" cy="212899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53B58-F046-45C4-96E2-3D93CF31D4B5}">
      <dsp:nvSpPr>
        <dsp:cNvPr id="0" name=""/>
        <dsp:cNvSpPr/>
      </dsp:nvSpPr>
      <dsp:spPr>
        <a:xfrm>
          <a:off x="756814" y="1776642"/>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4D4F7A-57AA-45A4-97DA-F0099DD49894}">
      <dsp:nvSpPr>
        <dsp:cNvPr id="0" name=""/>
        <dsp:cNvSpPr/>
      </dsp:nvSpPr>
      <dsp:spPr>
        <a:xfrm>
          <a:off x="1060793" y="2080621"/>
          <a:ext cx="839561" cy="8395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02147A-AA24-4783-85FB-AE75471073C5}">
      <dsp:nvSpPr>
        <dsp:cNvPr id="0" name=""/>
        <dsp:cNvSpPr/>
      </dsp:nvSpPr>
      <dsp:spPr>
        <a:xfrm>
          <a:off x="2514516" y="1776642"/>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Insist on doing everything through ‘channels’. Never permit short-cuts to be taken in order to expedite decisions.</a:t>
          </a:r>
        </a:p>
      </dsp:txBody>
      <dsp:txXfrm>
        <a:off x="2514516" y="1776642"/>
        <a:ext cx="3412010" cy="1447519"/>
      </dsp:txXfrm>
    </dsp:sp>
    <dsp:sp modelId="{BAA3DBFC-D698-4E8C-BE6A-3FD23223D963}">
      <dsp:nvSpPr>
        <dsp:cNvPr id="0" name=""/>
        <dsp:cNvSpPr/>
      </dsp:nvSpPr>
      <dsp:spPr>
        <a:xfrm>
          <a:off x="6521043" y="1776642"/>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8DD509-5CF6-494C-B797-B3F8B9CCE5C3}">
      <dsp:nvSpPr>
        <dsp:cNvPr id="0" name=""/>
        <dsp:cNvSpPr/>
      </dsp:nvSpPr>
      <dsp:spPr>
        <a:xfrm>
          <a:off x="6825022" y="2080621"/>
          <a:ext cx="839561" cy="8395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F67BB5-05C2-4F1B-B89F-206733266DF2}">
      <dsp:nvSpPr>
        <dsp:cNvPr id="0" name=""/>
        <dsp:cNvSpPr/>
      </dsp:nvSpPr>
      <dsp:spPr>
        <a:xfrm>
          <a:off x="8278746" y="1776642"/>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Make ‘speeches’. Talk as frequently as possible and at great length. Illustrate your ‘points’ by long anecdotes and accounts of personal experiences</a:t>
          </a:r>
          <a:r>
            <a:rPr lang="en-US" sz="1700" kern="1200" dirty="0"/>
            <a:t>.</a:t>
          </a:r>
        </a:p>
      </dsp:txBody>
      <dsp:txXfrm>
        <a:off x="8278746" y="1776642"/>
        <a:ext cx="3412010" cy="1447519"/>
      </dsp:txXfrm>
    </dsp:sp>
    <dsp:sp modelId="{5818203F-036F-4AA5-B2B7-78E6B7EEA254}">
      <dsp:nvSpPr>
        <dsp:cNvPr id="0" name=""/>
        <dsp:cNvSpPr/>
      </dsp:nvSpPr>
      <dsp:spPr>
        <a:xfrm>
          <a:off x="12285273" y="1776642"/>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322A10-B0BA-4EEE-B059-DC60B1533CE4}">
      <dsp:nvSpPr>
        <dsp:cNvPr id="0" name=""/>
        <dsp:cNvSpPr/>
      </dsp:nvSpPr>
      <dsp:spPr>
        <a:xfrm>
          <a:off x="12589252" y="2080621"/>
          <a:ext cx="839561" cy="8395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DF44EB-394D-424A-A678-410D1498A339}">
      <dsp:nvSpPr>
        <dsp:cNvPr id="0" name=""/>
        <dsp:cNvSpPr/>
      </dsp:nvSpPr>
      <dsp:spPr>
        <a:xfrm>
          <a:off x="14042975" y="1776642"/>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When possible, refer all matters to committees, for ‘further study and consideration’. Attempt to make committees as large as possible—never less than five.</a:t>
          </a:r>
        </a:p>
      </dsp:txBody>
      <dsp:txXfrm>
        <a:off x="14042975" y="1776642"/>
        <a:ext cx="3412010" cy="1447519"/>
      </dsp:txXfrm>
    </dsp:sp>
    <dsp:sp modelId="{91862FB9-73BE-4A61-90FE-1E4E7CE68BE8}">
      <dsp:nvSpPr>
        <dsp:cNvPr id="0" name=""/>
        <dsp:cNvSpPr/>
      </dsp:nvSpPr>
      <dsp:spPr>
        <a:xfrm>
          <a:off x="756814" y="5257940"/>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34824E-B0C9-4D99-9F8D-A20259F2CE31}">
      <dsp:nvSpPr>
        <dsp:cNvPr id="0" name=""/>
        <dsp:cNvSpPr/>
      </dsp:nvSpPr>
      <dsp:spPr>
        <a:xfrm>
          <a:off x="1060793" y="5561919"/>
          <a:ext cx="839561" cy="8395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049FB6-034F-4B9E-9719-557478462D04}">
      <dsp:nvSpPr>
        <dsp:cNvPr id="0" name=""/>
        <dsp:cNvSpPr/>
      </dsp:nvSpPr>
      <dsp:spPr>
        <a:xfrm>
          <a:off x="2514516" y="5257940"/>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Bring up irrelevant issues as frequently as possible.</a:t>
          </a:r>
        </a:p>
      </dsp:txBody>
      <dsp:txXfrm>
        <a:off x="2514516" y="5257940"/>
        <a:ext cx="3412010" cy="1447519"/>
      </dsp:txXfrm>
    </dsp:sp>
    <dsp:sp modelId="{2745EB4F-A6F5-4A4F-9418-C96AA1CD5B64}">
      <dsp:nvSpPr>
        <dsp:cNvPr id="0" name=""/>
        <dsp:cNvSpPr/>
      </dsp:nvSpPr>
      <dsp:spPr>
        <a:xfrm>
          <a:off x="6521043" y="5257940"/>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D70DD0-DAB0-4EA7-81CC-A827A7421987}">
      <dsp:nvSpPr>
        <dsp:cNvPr id="0" name=""/>
        <dsp:cNvSpPr/>
      </dsp:nvSpPr>
      <dsp:spPr>
        <a:xfrm>
          <a:off x="6825022" y="5561919"/>
          <a:ext cx="839561" cy="83956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6FDF0E-6B88-467F-AE37-74ACDC6CC8DE}">
      <dsp:nvSpPr>
        <dsp:cNvPr id="0" name=""/>
        <dsp:cNvSpPr/>
      </dsp:nvSpPr>
      <dsp:spPr>
        <a:xfrm>
          <a:off x="8278746" y="5257940"/>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Haggle over precise wordings of communications, minutes, resolutions.</a:t>
          </a:r>
        </a:p>
      </dsp:txBody>
      <dsp:txXfrm>
        <a:off x="8278746" y="5257940"/>
        <a:ext cx="3412010" cy="1447519"/>
      </dsp:txXfrm>
    </dsp:sp>
    <dsp:sp modelId="{39C0B0F8-8C9D-42D5-9ECB-F7208CC2E343}">
      <dsp:nvSpPr>
        <dsp:cNvPr id="0" name=""/>
        <dsp:cNvSpPr/>
      </dsp:nvSpPr>
      <dsp:spPr>
        <a:xfrm>
          <a:off x="12285273" y="5257940"/>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8571AA-FC4D-4CD7-A384-060419846D81}">
      <dsp:nvSpPr>
        <dsp:cNvPr id="0" name=""/>
        <dsp:cNvSpPr/>
      </dsp:nvSpPr>
      <dsp:spPr>
        <a:xfrm>
          <a:off x="12589252" y="5561919"/>
          <a:ext cx="839561" cy="83956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3603CB-7C84-4B59-9D21-56BF612B4CDC}">
      <dsp:nvSpPr>
        <dsp:cNvPr id="0" name=""/>
        <dsp:cNvSpPr/>
      </dsp:nvSpPr>
      <dsp:spPr>
        <a:xfrm>
          <a:off x="14042975" y="5257940"/>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Refer back to matters decided upon at the last meeting and attempt to re-open the question of the advisability of that decision.</a:t>
          </a:r>
        </a:p>
      </dsp:txBody>
      <dsp:txXfrm>
        <a:off x="14042975" y="5257940"/>
        <a:ext cx="3412010" cy="1447519"/>
      </dsp:txXfrm>
    </dsp:sp>
    <dsp:sp modelId="{B28C660C-9990-48A2-A0C4-B275C4E00B0F}">
      <dsp:nvSpPr>
        <dsp:cNvPr id="0" name=""/>
        <dsp:cNvSpPr/>
      </dsp:nvSpPr>
      <dsp:spPr>
        <a:xfrm>
          <a:off x="756814" y="8739237"/>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E09BAB-3CBA-4422-B554-5EA93C411137}">
      <dsp:nvSpPr>
        <dsp:cNvPr id="0" name=""/>
        <dsp:cNvSpPr/>
      </dsp:nvSpPr>
      <dsp:spPr>
        <a:xfrm>
          <a:off x="1060793" y="9043216"/>
          <a:ext cx="839561" cy="839561"/>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F3FF32-9306-493F-AEEB-073D21B49D7E}">
      <dsp:nvSpPr>
        <dsp:cNvPr id="0" name=""/>
        <dsp:cNvSpPr/>
      </dsp:nvSpPr>
      <dsp:spPr>
        <a:xfrm>
          <a:off x="2514516" y="8739237"/>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Advocate ‘caution’. Be ‘reasonable’ and urge your fellow-conferees to be ‘reasonable’ and avoid haste which might result in embarrassments or difficulties later on</a:t>
          </a:r>
        </a:p>
      </dsp:txBody>
      <dsp:txXfrm>
        <a:off x="2514516" y="8739237"/>
        <a:ext cx="3412010" cy="1447519"/>
      </dsp:txXfrm>
    </dsp:sp>
    <dsp:sp modelId="{56915238-F8B7-49F9-9230-5D5B4078DB20}">
      <dsp:nvSpPr>
        <dsp:cNvPr id="0" name=""/>
        <dsp:cNvSpPr/>
      </dsp:nvSpPr>
      <dsp:spPr>
        <a:xfrm>
          <a:off x="6521043" y="8739237"/>
          <a:ext cx="1447519" cy="144751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3F2594-E831-4398-A586-C167E8A9C694}">
      <dsp:nvSpPr>
        <dsp:cNvPr id="0" name=""/>
        <dsp:cNvSpPr/>
      </dsp:nvSpPr>
      <dsp:spPr>
        <a:xfrm>
          <a:off x="6825022" y="9043216"/>
          <a:ext cx="839561" cy="839561"/>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8DBE9D-2EB1-405E-83AB-7ABA677728E4}">
      <dsp:nvSpPr>
        <dsp:cNvPr id="0" name=""/>
        <dsp:cNvSpPr/>
      </dsp:nvSpPr>
      <dsp:spPr>
        <a:xfrm>
          <a:off x="8278746" y="8739237"/>
          <a:ext cx="3412010" cy="1447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dirty="0"/>
            <a:t>Be worried about the propriety of any decision. . . . It might conflict with the policy of some higher echelon.”</a:t>
          </a:r>
        </a:p>
      </dsp:txBody>
      <dsp:txXfrm>
        <a:off x="8278746" y="8739237"/>
        <a:ext cx="3412010" cy="144751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8E447-C5F6-7945-9552-E38F78C77490}">
      <dsp:nvSpPr>
        <dsp:cNvPr id="0" name=""/>
        <dsp:cNvSpPr/>
      </dsp:nvSpPr>
      <dsp:spPr>
        <a:xfrm>
          <a:off x="0" y="32879"/>
          <a:ext cx="8410575" cy="1333799"/>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Autocratic Type 1 (AI)</a:t>
          </a:r>
        </a:p>
      </dsp:txBody>
      <dsp:txXfrm>
        <a:off x="65111" y="97990"/>
        <a:ext cx="8280353" cy="1203577"/>
      </dsp:txXfrm>
    </dsp:sp>
    <dsp:sp modelId="{6E733A10-DAAF-3042-8E91-A6B90EE37B7C}">
      <dsp:nvSpPr>
        <dsp:cNvPr id="0" name=""/>
        <dsp:cNvSpPr/>
      </dsp:nvSpPr>
      <dsp:spPr>
        <a:xfrm>
          <a:off x="0" y="1530839"/>
          <a:ext cx="8410575" cy="1333799"/>
        </a:xfrm>
        <a:prstGeom prst="roundRect">
          <a:avLst/>
        </a:prstGeom>
        <a:gradFill rotWithShape="0">
          <a:gsLst>
            <a:gs pos="0">
              <a:schemeClr val="accent2">
                <a:hueOff val="1197426"/>
                <a:satOff val="-9727"/>
                <a:lumOff val="7157"/>
                <a:alphaOff val="0"/>
                <a:tint val="97000"/>
                <a:satMod val="100000"/>
                <a:lumMod val="102000"/>
              </a:schemeClr>
            </a:gs>
            <a:gs pos="50000">
              <a:schemeClr val="accent2">
                <a:hueOff val="1197426"/>
                <a:satOff val="-9727"/>
                <a:lumOff val="7157"/>
                <a:alphaOff val="0"/>
                <a:shade val="100000"/>
                <a:satMod val="103000"/>
                <a:lumMod val="100000"/>
              </a:schemeClr>
            </a:gs>
            <a:gs pos="100000">
              <a:schemeClr val="accent2">
                <a:hueOff val="1197426"/>
                <a:satOff val="-9727"/>
                <a:lumOff val="7157"/>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Autocratic Type 2 (AII)</a:t>
          </a:r>
        </a:p>
      </dsp:txBody>
      <dsp:txXfrm>
        <a:off x="65111" y="1595950"/>
        <a:ext cx="8280353" cy="1203577"/>
      </dsp:txXfrm>
    </dsp:sp>
    <dsp:sp modelId="{8047CC33-EAF3-DD4D-8F74-6D6BE7F79FB9}">
      <dsp:nvSpPr>
        <dsp:cNvPr id="0" name=""/>
        <dsp:cNvSpPr/>
      </dsp:nvSpPr>
      <dsp:spPr>
        <a:xfrm>
          <a:off x="0" y="3028799"/>
          <a:ext cx="8410575" cy="1333799"/>
        </a:xfrm>
        <a:prstGeom prst="roundRect">
          <a:avLst/>
        </a:prstGeom>
        <a:gradFill rotWithShape="0">
          <a:gsLst>
            <a:gs pos="0">
              <a:schemeClr val="accent2">
                <a:hueOff val="2394852"/>
                <a:satOff val="-19453"/>
                <a:lumOff val="14314"/>
                <a:alphaOff val="0"/>
                <a:tint val="97000"/>
                <a:satMod val="100000"/>
                <a:lumMod val="102000"/>
              </a:schemeClr>
            </a:gs>
            <a:gs pos="50000">
              <a:schemeClr val="accent2">
                <a:hueOff val="2394852"/>
                <a:satOff val="-19453"/>
                <a:lumOff val="14314"/>
                <a:alphaOff val="0"/>
                <a:shade val="100000"/>
                <a:satMod val="103000"/>
                <a:lumMod val="100000"/>
              </a:schemeClr>
            </a:gs>
            <a:gs pos="100000">
              <a:schemeClr val="accent2">
                <a:hueOff val="2394852"/>
                <a:satOff val="-19453"/>
                <a:lumOff val="14314"/>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Consultative Type 1 (CI)</a:t>
          </a:r>
        </a:p>
      </dsp:txBody>
      <dsp:txXfrm>
        <a:off x="65111" y="3093910"/>
        <a:ext cx="8280353" cy="1203577"/>
      </dsp:txXfrm>
    </dsp:sp>
    <dsp:sp modelId="{F840EFCC-8827-9840-B2E0-534A91263F10}">
      <dsp:nvSpPr>
        <dsp:cNvPr id="0" name=""/>
        <dsp:cNvSpPr/>
      </dsp:nvSpPr>
      <dsp:spPr>
        <a:xfrm>
          <a:off x="0" y="4526760"/>
          <a:ext cx="8410575" cy="1333799"/>
        </a:xfrm>
        <a:prstGeom prst="roundRect">
          <a:avLst/>
        </a:prstGeom>
        <a:gradFill rotWithShape="0">
          <a:gsLst>
            <a:gs pos="0">
              <a:schemeClr val="accent2">
                <a:hueOff val="3592279"/>
                <a:satOff val="-29180"/>
                <a:lumOff val="21471"/>
                <a:alphaOff val="0"/>
                <a:tint val="97000"/>
                <a:satMod val="100000"/>
                <a:lumMod val="102000"/>
              </a:schemeClr>
            </a:gs>
            <a:gs pos="50000">
              <a:schemeClr val="accent2">
                <a:hueOff val="3592279"/>
                <a:satOff val="-29180"/>
                <a:lumOff val="21471"/>
                <a:alphaOff val="0"/>
                <a:shade val="100000"/>
                <a:satMod val="103000"/>
                <a:lumMod val="100000"/>
              </a:schemeClr>
            </a:gs>
            <a:gs pos="100000">
              <a:schemeClr val="accent2">
                <a:hueOff val="3592279"/>
                <a:satOff val="-29180"/>
                <a:lumOff val="21471"/>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Consultative Type 2 (CII)</a:t>
          </a:r>
        </a:p>
      </dsp:txBody>
      <dsp:txXfrm>
        <a:off x="65111" y="4591871"/>
        <a:ext cx="8280353" cy="1203577"/>
      </dsp:txXfrm>
    </dsp:sp>
    <dsp:sp modelId="{EB8F8D57-5FD1-F344-B7F4-D49975F5D42D}">
      <dsp:nvSpPr>
        <dsp:cNvPr id="0" name=""/>
        <dsp:cNvSpPr/>
      </dsp:nvSpPr>
      <dsp:spPr>
        <a:xfrm>
          <a:off x="0" y="6024720"/>
          <a:ext cx="8410575" cy="1333799"/>
        </a:xfrm>
        <a:prstGeom prst="roundRect">
          <a:avLst/>
        </a:prstGeom>
        <a:gradFill rotWithShape="0">
          <a:gsLst>
            <a:gs pos="0">
              <a:schemeClr val="accent2">
                <a:hueOff val="4789705"/>
                <a:satOff val="-38907"/>
                <a:lumOff val="28628"/>
                <a:alphaOff val="0"/>
                <a:tint val="97000"/>
                <a:satMod val="100000"/>
                <a:lumMod val="102000"/>
              </a:schemeClr>
            </a:gs>
            <a:gs pos="50000">
              <a:schemeClr val="accent2">
                <a:hueOff val="4789705"/>
                <a:satOff val="-38907"/>
                <a:lumOff val="28628"/>
                <a:alphaOff val="0"/>
                <a:shade val="100000"/>
                <a:satMod val="103000"/>
                <a:lumMod val="100000"/>
              </a:schemeClr>
            </a:gs>
            <a:gs pos="100000">
              <a:schemeClr val="accent2">
                <a:hueOff val="4789705"/>
                <a:satOff val="-38907"/>
                <a:lumOff val="28628"/>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a:t>Group-based Type 2 (GII)</a:t>
          </a:r>
        </a:p>
      </dsp:txBody>
      <dsp:txXfrm>
        <a:off x="65111" y="6089831"/>
        <a:ext cx="8280353" cy="120357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481162-6343-4FD5-954A-6052BCB6D9E0}" type="datetimeFigureOut">
              <a:rPr lang="en-US" smtClean="0"/>
              <a:t>7/8/26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1B970B-8B38-47B6-BCB6-A1DE882233AE}" type="slidenum">
              <a:rPr lang="en-US" smtClean="0"/>
              <a:t>‹#›</a:t>
            </a:fld>
            <a:endParaRPr lang="en-US"/>
          </a:p>
        </p:txBody>
      </p:sp>
    </p:spTree>
    <p:extLst>
      <p:ext uri="{BB962C8B-B14F-4D97-AF65-F5344CB8AC3E}">
        <p14:creationId xmlns:p14="http://schemas.microsoft.com/office/powerpoint/2010/main" val="2321363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7</a:t>
            </a:fld>
            <a:endParaRPr lang="en-US"/>
          </a:p>
        </p:txBody>
      </p:sp>
    </p:spTree>
    <p:extLst>
      <p:ext uri="{BB962C8B-B14F-4D97-AF65-F5344CB8AC3E}">
        <p14:creationId xmlns:p14="http://schemas.microsoft.com/office/powerpoint/2010/main" val="3749433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HBR Haas and Mortensen identified two additional problems that plague today's teams — "us versus them" thinking and incomplete information. To combat these, they argue teams need a fourth enabling condition: a </a:t>
            </a:r>
            <a:r>
              <a:rPr lang="en-US" b="1" dirty="0"/>
              <a:t>shared mindset</a:t>
            </a:r>
          </a:p>
          <a:p>
            <a:endParaRPr lang="en-US" b="1" dirty="0"/>
          </a:p>
          <a:p>
            <a:r>
              <a:rPr lang="en-US" b="1" dirty="0"/>
              <a:t>Compelling direction</a:t>
            </a:r>
            <a:r>
              <a:rPr lang="en-US" dirty="0"/>
              <a:t> — a clear, challenging, and meaningful goal that motivates the team. </a:t>
            </a:r>
          </a:p>
          <a:p>
            <a:r>
              <a:rPr lang="en-US" b="1" dirty="0"/>
              <a:t>Strong structure</a:t>
            </a:r>
            <a:r>
              <a:rPr lang="en-US" dirty="0"/>
              <a:t> — the right mix of skills among members, well-designed tasks and processes, and clear norms — a small number of things members must always do (like arriving on time and giving everyone a turn to speak) and a small number they must never do (like interrupting).</a:t>
            </a:r>
          </a:p>
          <a:p>
            <a:r>
              <a:rPr lang="en-US" dirty="0"/>
              <a:t> </a:t>
            </a:r>
            <a:r>
              <a:rPr lang="en-US" b="1" dirty="0"/>
              <a:t>Supportive context</a:t>
            </a:r>
            <a:r>
              <a:rPr lang="en-US" dirty="0"/>
              <a:t> — a reward system that reinforces good performance, an information system that gives access to needed data, and an educational system offering training — plus the material resources (funding, tech) required to do the job.</a:t>
            </a:r>
          </a:p>
          <a:p>
            <a:r>
              <a:rPr lang="en-US" dirty="0"/>
              <a:t> </a:t>
            </a:r>
            <a:r>
              <a:rPr lang="en-US" b="1" dirty="0"/>
              <a:t>Shared mindset</a:t>
            </a:r>
            <a:r>
              <a:rPr lang="en-US" dirty="0"/>
              <a:t> — building a common identity and common understanding across a diverse or dispersed team. In practice this means things like creating "structured unstructured time" — blocking off time in meetings to talk about things not directly related to the task — to build shared understanding and turn "us and them" into "we"</a:t>
            </a:r>
          </a:p>
        </p:txBody>
      </p:sp>
      <p:sp>
        <p:nvSpPr>
          <p:cNvPr id="4" name="Slide Number Placeholder 3"/>
          <p:cNvSpPr>
            <a:spLocks noGrp="1"/>
          </p:cNvSpPr>
          <p:nvPr>
            <p:ph type="sldNum" sz="quarter" idx="5"/>
          </p:nvPr>
        </p:nvSpPr>
        <p:spPr/>
        <p:txBody>
          <a:bodyPr/>
          <a:lstStyle/>
          <a:p>
            <a:fld id="{651B970B-8B38-47B6-BCB6-A1DE882233AE}" type="slidenum">
              <a:rPr lang="en-US" smtClean="0"/>
              <a:t>10</a:t>
            </a:fld>
            <a:endParaRPr lang="en-US"/>
          </a:p>
        </p:txBody>
      </p:sp>
    </p:spTree>
    <p:extLst>
      <p:ext uri="{BB962C8B-B14F-4D97-AF65-F5344CB8AC3E}">
        <p14:creationId xmlns:p14="http://schemas.microsoft.com/office/powerpoint/2010/main" val="3757354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Alignment is often derailed by agendas, or thinking people have agendas </a:t>
            </a:r>
          </a:p>
          <a:p>
            <a:r>
              <a:rPr lang="en-US" dirty="0"/>
              <a:t>Purpose as almost religious like zeal that sustains, man’s search for meaning    high on the needs list </a:t>
            </a:r>
          </a:p>
        </p:txBody>
      </p:sp>
      <p:sp>
        <p:nvSpPr>
          <p:cNvPr id="4" name="Slide Number Placeholder 3"/>
          <p:cNvSpPr>
            <a:spLocks noGrp="1"/>
          </p:cNvSpPr>
          <p:nvPr>
            <p:ph type="sldNum" sz="quarter" idx="5"/>
          </p:nvPr>
        </p:nvSpPr>
        <p:spPr/>
        <p:txBody>
          <a:bodyPr/>
          <a:lstStyle/>
          <a:p>
            <a:fld id="{651B970B-8B38-47B6-BCB6-A1DE882233AE}" type="slidenum">
              <a:rPr lang="en-US" smtClean="0"/>
              <a:t>15</a:t>
            </a:fld>
            <a:endParaRPr lang="en-US"/>
          </a:p>
        </p:txBody>
      </p:sp>
    </p:spTree>
    <p:extLst>
      <p:ext uri="{BB962C8B-B14F-4D97-AF65-F5344CB8AC3E}">
        <p14:creationId xmlns:p14="http://schemas.microsoft.com/office/powerpoint/2010/main" val="1952600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16</a:t>
            </a:fld>
            <a:endParaRPr lang="en-US"/>
          </a:p>
        </p:txBody>
      </p:sp>
    </p:spTree>
    <p:extLst>
      <p:ext uri="{BB962C8B-B14F-4D97-AF65-F5344CB8AC3E}">
        <p14:creationId xmlns:p14="http://schemas.microsoft.com/office/powerpoint/2010/main" val="3988499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atheists in a foxhole—crisis reveals leadership but also the bonds that have been made   </a:t>
            </a:r>
          </a:p>
        </p:txBody>
      </p:sp>
      <p:sp>
        <p:nvSpPr>
          <p:cNvPr id="4" name="Slide Number Placeholder 3"/>
          <p:cNvSpPr>
            <a:spLocks noGrp="1"/>
          </p:cNvSpPr>
          <p:nvPr>
            <p:ph type="sldNum" sz="quarter" idx="5"/>
          </p:nvPr>
        </p:nvSpPr>
        <p:spPr/>
        <p:txBody>
          <a:bodyPr/>
          <a:lstStyle/>
          <a:p>
            <a:fld id="{651B970B-8B38-47B6-BCB6-A1DE882233AE}" type="slidenum">
              <a:rPr lang="en-US" smtClean="0"/>
              <a:t>19</a:t>
            </a:fld>
            <a:endParaRPr lang="en-US"/>
          </a:p>
        </p:txBody>
      </p:sp>
    </p:spTree>
    <p:extLst>
      <p:ext uri="{BB962C8B-B14F-4D97-AF65-F5344CB8AC3E}">
        <p14:creationId xmlns:p14="http://schemas.microsoft.com/office/powerpoint/2010/main" val="3788266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to work everyday, we may lose motivation to look at the same spreadsheets; but, if we know we must keep going to help Steve, Jim, Alice, whoever—it creates a sense of face-to-face responsibility to the other person.  Not working for the corporation but for those around us </a:t>
            </a:r>
          </a:p>
        </p:txBody>
      </p:sp>
      <p:sp>
        <p:nvSpPr>
          <p:cNvPr id="4" name="Slide Number Placeholder 3"/>
          <p:cNvSpPr>
            <a:spLocks noGrp="1"/>
          </p:cNvSpPr>
          <p:nvPr>
            <p:ph type="sldNum" sz="quarter" idx="5"/>
          </p:nvPr>
        </p:nvSpPr>
        <p:spPr/>
        <p:txBody>
          <a:bodyPr/>
          <a:lstStyle/>
          <a:p>
            <a:fld id="{651B970B-8B38-47B6-BCB6-A1DE882233AE}" type="slidenum">
              <a:rPr lang="en-US" smtClean="0"/>
              <a:t>22</a:t>
            </a:fld>
            <a:endParaRPr lang="en-US"/>
          </a:p>
        </p:txBody>
      </p:sp>
    </p:spTree>
    <p:extLst>
      <p:ext uri="{BB962C8B-B14F-4D97-AF65-F5344CB8AC3E}">
        <p14:creationId xmlns:p14="http://schemas.microsoft.com/office/powerpoint/2010/main" val="3915076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Psychological safety, so people feel safe voicing dissent </a:t>
            </a:r>
          </a:p>
          <a:p>
            <a:r>
              <a:rPr lang="en-US" dirty="0"/>
              <a:t>Assigning a devil's advocate or structured debate </a:t>
            </a:r>
          </a:p>
          <a:p>
            <a:r>
              <a:rPr lang="en-US" dirty="0"/>
              <a:t>Structured discussion processes and retrospectives </a:t>
            </a:r>
          </a:p>
          <a:p>
            <a:r>
              <a:rPr lang="en-US" dirty="0"/>
              <a:t>Actively soliciting outside perspectives and unique knowledge (not just consensus-building) </a:t>
            </a:r>
          </a:p>
          <a:p>
            <a:r>
              <a:rPr lang="en-US" dirty="0"/>
              <a:t>Keeping teams smaller and more diverse to widen the range of viewpoints</a:t>
            </a:r>
          </a:p>
        </p:txBody>
      </p:sp>
      <p:sp>
        <p:nvSpPr>
          <p:cNvPr id="4" name="Slide Number Placeholder 3"/>
          <p:cNvSpPr>
            <a:spLocks noGrp="1"/>
          </p:cNvSpPr>
          <p:nvPr>
            <p:ph type="sldNum" sz="quarter" idx="5"/>
          </p:nvPr>
        </p:nvSpPr>
        <p:spPr/>
        <p:txBody>
          <a:bodyPr/>
          <a:lstStyle/>
          <a:p>
            <a:fld id="{651B970B-8B38-47B6-BCB6-A1DE882233AE}" type="slidenum">
              <a:rPr lang="en-US" smtClean="0"/>
              <a:t>25</a:t>
            </a:fld>
            <a:endParaRPr lang="en-US"/>
          </a:p>
        </p:txBody>
      </p:sp>
    </p:spTree>
    <p:extLst>
      <p:ext uri="{BB962C8B-B14F-4D97-AF65-F5344CB8AC3E}">
        <p14:creationId xmlns:p14="http://schemas.microsoft.com/office/powerpoint/2010/main" val="3781685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Anchoring effect—we go with the first statement thrown out there, or we become stuck on it </a:t>
            </a:r>
          </a:p>
          <a:p>
            <a:r>
              <a:rPr lang="en-US" dirty="0"/>
              <a:t>Confirmation bias—we tend to agree on the thing we’d like to be true </a:t>
            </a:r>
          </a:p>
          <a:p>
            <a:r>
              <a:rPr lang="en-US" dirty="0" err="1"/>
              <a:t>Zeignarik</a:t>
            </a:r>
            <a:r>
              <a:rPr lang="en-US" dirty="0"/>
              <a:t> Effect—we hold onto previously incomplete tasks rather than moving forward </a:t>
            </a:r>
          </a:p>
          <a:p>
            <a:r>
              <a:rPr lang="en-US" dirty="0"/>
              <a:t>Availability Heuristic—fear of flying so you drive because it is easier; use of emotion in decision making </a:t>
            </a:r>
          </a:p>
        </p:txBody>
      </p:sp>
      <p:sp>
        <p:nvSpPr>
          <p:cNvPr id="4" name="Slide Number Placeholder 3"/>
          <p:cNvSpPr>
            <a:spLocks noGrp="1"/>
          </p:cNvSpPr>
          <p:nvPr>
            <p:ph type="sldNum" sz="quarter" idx="5"/>
          </p:nvPr>
        </p:nvSpPr>
        <p:spPr/>
        <p:txBody>
          <a:bodyPr/>
          <a:lstStyle/>
          <a:p>
            <a:fld id="{651B970B-8B38-47B6-BCB6-A1DE882233AE}" type="slidenum">
              <a:rPr lang="en-US" smtClean="0"/>
              <a:t>26</a:t>
            </a:fld>
            <a:endParaRPr lang="en-US"/>
          </a:p>
        </p:txBody>
      </p:sp>
    </p:spTree>
    <p:extLst>
      <p:ext uri="{BB962C8B-B14F-4D97-AF65-F5344CB8AC3E}">
        <p14:creationId xmlns:p14="http://schemas.microsoft.com/office/powerpoint/2010/main" val="1071963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29</a:t>
            </a:fld>
            <a:endParaRPr lang="en-US"/>
          </a:p>
        </p:txBody>
      </p:sp>
    </p:spTree>
    <p:extLst>
      <p:ext uri="{BB962C8B-B14F-4D97-AF65-F5344CB8AC3E}">
        <p14:creationId xmlns:p14="http://schemas.microsoft.com/office/powerpoint/2010/main" val="65799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1--Is there a quality requirement? Is the nature of the solution critical? Are there technical or rational grounds for selecting among possible solutions?</a:t>
            </a:r>
            <a:r>
              <a:rPr lang="en-US" dirty="0"/>
              <a:t> </a:t>
            </a:r>
          </a:p>
          <a:p>
            <a:r>
              <a:rPr lang="en-US" i="1" dirty="0"/>
              <a:t>2--Do I have sufficient information to make a high quality decision?</a:t>
            </a:r>
            <a:r>
              <a:rPr lang="en-US" dirty="0"/>
              <a:t> </a:t>
            </a:r>
          </a:p>
          <a:p>
            <a:r>
              <a:rPr lang="en-US" i="1" dirty="0"/>
              <a:t>3--Is the problem structured? Are the alternative courses of action and methods for their evaluation known?</a:t>
            </a:r>
            <a:r>
              <a:rPr lang="en-US" dirty="0"/>
              <a:t> </a:t>
            </a:r>
          </a:p>
          <a:p>
            <a:r>
              <a:rPr lang="en-US" i="1" dirty="0"/>
              <a:t>4--Is acceptance of the decision by subordinates critical to its implementation?</a:t>
            </a:r>
            <a:r>
              <a:rPr lang="en-US" dirty="0"/>
              <a:t> </a:t>
            </a:r>
          </a:p>
          <a:p>
            <a:r>
              <a:rPr lang="en-US" i="1" dirty="0"/>
              <a:t>5--If I were to make the decision by myself, is it reasonably certain that it would be accepted by my subordinates?</a:t>
            </a:r>
            <a:r>
              <a:rPr lang="en-US" dirty="0"/>
              <a:t> </a:t>
            </a:r>
          </a:p>
          <a:p>
            <a:r>
              <a:rPr lang="en-US" i="1" dirty="0"/>
              <a:t>6--Do subordinates share the organizational goals to be obtained in solving this problem?</a:t>
            </a:r>
            <a:r>
              <a:rPr lang="en-US" dirty="0"/>
              <a:t> </a:t>
            </a:r>
          </a:p>
          <a:p>
            <a:r>
              <a:rPr lang="en-US" i="1" dirty="0"/>
              <a:t>7--Is conflict among subordinates likely in obtaining the preferred solution?</a:t>
            </a:r>
          </a:p>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31</a:t>
            </a:fld>
            <a:endParaRPr lang="en-US"/>
          </a:p>
        </p:txBody>
      </p:sp>
    </p:spTree>
    <p:extLst>
      <p:ext uri="{BB962C8B-B14F-4D97-AF65-F5344CB8AC3E}">
        <p14:creationId xmlns:p14="http://schemas.microsoft.com/office/powerpoint/2010/main" val="3571274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32</a:t>
            </a:fld>
            <a:endParaRPr lang="en-US"/>
          </a:p>
        </p:txBody>
      </p:sp>
    </p:spTree>
    <p:extLst>
      <p:ext uri="{BB962C8B-B14F-4D97-AF65-F5344CB8AC3E}">
        <p14:creationId xmlns:p14="http://schemas.microsoft.com/office/powerpoint/2010/main" val="3233554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1B970B-8B38-47B6-BCB6-A1DE882233AE}" type="slidenum">
              <a:rPr lang="en-US" smtClean="0"/>
              <a:t>33</a:t>
            </a:fld>
            <a:endParaRPr lang="en-US"/>
          </a:p>
        </p:txBody>
      </p:sp>
    </p:spTree>
    <p:extLst>
      <p:ext uri="{BB962C8B-B14F-4D97-AF65-F5344CB8AC3E}">
        <p14:creationId xmlns:p14="http://schemas.microsoft.com/office/powerpoint/2010/main" val="3612411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1CB2E-59B0-98B7-EE68-CCAAA828E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25FD3-29B3-E4B8-D069-E79195AD8E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568F6-7834-D604-E16B-7BE4FA8864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5F7EF2-6472-AD91-3003-249410FDE0E9}"/>
              </a:ext>
            </a:extLst>
          </p:cNvPr>
          <p:cNvSpPr>
            <a:spLocks noGrp="1"/>
          </p:cNvSpPr>
          <p:nvPr>
            <p:ph type="sldNum" sz="quarter" idx="5"/>
          </p:nvPr>
        </p:nvSpPr>
        <p:spPr/>
        <p:txBody>
          <a:bodyPr/>
          <a:lstStyle/>
          <a:p>
            <a:fld id="{651B970B-8B38-47B6-BCB6-A1DE882233AE}" type="slidenum">
              <a:rPr lang="en-US" smtClean="0"/>
              <a:t>34</a:t>
            </a:fld>
            <a:endParaRPr lang="en-US"/>
          </a:p>
        </p:txBody>
      </p:sp>
    </p:spTree>
    <p:extLst>
      <p:ext uri="{BB962C8B-B14F-4D97-AF65-F5344CB8AC3E}">
        <p14:creationId xmlns:p14="http://schemas.microsoft.com/office/powerpoint/2010/main" val="1987249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2400300" y="3580116"/>
            <a:ext cx="13487400" cy="2468880"/>
          </a:xfrm>
          <a:solidFill>
            <a:srgbClr val="FFFFFF"/>
          </a:solidFill>
          <a:ln w="38100">
            <a:solidFill>
              <a:srgbClr val="404040"/>
            </a:solidFill>
          </a:ln>
        </p:spPr>
        <p:txBody>
          <a:bodyPr lIns="274320" rIns="274320" anchor="ctr" anchorCtr="1">
            <a:normAutofit/>
          </a:bodyPr>
          <a:lstStyle>
            <a:lvl1pPr algn="ctr">
              <a:defRPr sz="57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4042791" y="6528816"/>
            <a:ext cx="10202418" cy="1859841"/>
          </a:xfrm>
          <a:noFill/>
        </p:spPr>
        <p:txBody>
          <a:bodyPr>
            <a:normAutofit/>
          </a:bodyPr>
          <a:lstStyle>
            <a:lvl1pPr marL="0" indent="0" algn="ctr">
              <a:buNone/>
              <a:defRPr sz="3000">
                <a:solidFill>
                  <a:schemeClr val="tx1">
                    <a:lumMod val="75000"/>
                    <a:lumOff val="25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006379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7/8/26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554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2400300" y="3580116"/>
            <a:ext cx="13487400" cy="2468880"/>
          </a:xfrm>
          <a:solidFill>
            <a:srgbClr val="FFFFFF"/>
          </a:solidFill>
          <a:ln w="38100">
            <a:solidFill>
              <a:srgbClr val="404040"/>
            </a:solidFill>
          </a:ln>
        </p:spPr>
        <p:txBody>
          <a:bodyPr lIns="274320" rIns="274320" anchor="ctr" anchorCtr="1">
            <a:normAutofit/>
          </a:bodyPr>
          <a:lstStyle>
            <a:lvl1pPr>
              <a:defRPr sz="57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4042791" y="6528698"/>
            <a:ext cx="10202418" cy="1897623"/>
          </a:xfrm>
        </p:spPr>
        <p:txBody>
          <a:bodyPr anchor="t" anchorCtr="1">
            <a:normAutofit/>
          </a:bodyPr>
          <a:lstStyle>
            <a:lvl1pPr marL="0" indent="0">
              <a:buNone/>
              <a:defRPr sz="30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7/8/26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757736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372868" y="3957066"/>
            <a:ext cx="6407657" cy="46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507473" y="3957066"/>
            <a:ext cx="6405371" cy="46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D8BD707-D9CF-40AE-B4C6-C98DA3205C09}" type="datetimeFigureOut">
              <a:rPr lang="en-US" smtClean="0"/>
              <a:pPr/>
              <a:t>7/8/26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3824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75154" y="3470150"/>
            <a:ext cx="6405372" cy="1056131"/>
          </a:xfrm>
        </p:spPr>
        <p:txBody>
          <a:bodyPr anchor="b" anchorCtr="1">
            <a:normAutofit/>
          </a:bodyPr>
          <a:lstStyle>
            <a:lvl1pPr marL="0" indent="0" algn="ctr">
              <a:buNone/>
              <a:defRPr sz="2850" b="0" cap="all" spc="150" baseline="0">
                <a:solidFill>
                  <a:schemeClr val="accent2">
                    <a:lumMod val="75000"/>
                  </a:schemeClr>
                </a:solidFill>
              </a:defRPr>
            </a:lvl1pPr>
            <a:lvl2pPr marL="685800" indent="0">
              <a:buNone/>
              <a:defRPr sz="285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2375154" y="4714875"/>
            <a:ext cx="6405372" cy="38951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9507474" y="4714875"/>
            <a:ext cx="6380226" cy="3895164"/>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9507474" y="3470150"/>
            <a:ext cx="6405372" cy="1056131"/>
          </a:xfrm>
        </p:spPr>
        <p:txBody>
          <a:bodyPr anchor="b" anchorCtr="1">
            <a:normAutofit/>
          </a:bodyPr>
          <a:lstStyle>
            <a:lvl1pPr marL="0" indent="0" algn="ctr">
              <a:buNone/>
              <a:defRPr sz="2850" b="0" cap="all" spc="150" baseline="0">
                <a:solidFill>
                  <a:schemeClr val="accent2">
                    <a:lumMod val="75000"/>
                  </a:schemeClr>
                </a:solidFill>
              </a:defRPr>
            </a:lvl1pPr>
            <a:lvl2pPr marL="685800" indent="0">
              <a:buNone/>
              <a:defRPr sz="285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7/8/26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272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7/8/26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3912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5268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91440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207008" y="3365743"/>
            <a:ext cx="6729984" cy="1712246"/>
          </a:xfrm>
          <a:solidFill>
            <a:srgbClr val="FFFFFF"/>
          </a:solidFill>
          <a:ln>
            <a:solidFill>
              <a:srgbClr val="404040"/>
            </a:solidFill>
          </a:ln>
        </p:spPr>
        <p:txBody>
          <a:bodyPr anchor="ctr" anchorCtr="1">
            <a:normAutofit/>
          </a:bodyPr>
          <a:lstStyle>
            <a:lvl1pPr>
              <a:defRPr sz="33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10104120" y="1207008"/>
            <a:ext cx="7223760" cy="7872984"/>
          </a:xfrm>
        </p:spPr>
        <p:txBody>
          <a:bodyPr>
            <a:normAutofit/>
          </a:bodyPr>
          <a:lstStyle>
            <a:lvl1pPr>
              <a:defRPr sz="285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3352" y="5324877"/>
            <a:ext cx="5692140" cy="3291054"/>
          </a:xfrm>
        </p:spPr>
        <p:txBody>
          <a:bodyPr anchor="t" anchorCtr="1">
            <a:normAutofit/>
          </a:bodyPr>
          <a:lstStyle>
            <a:lvl1pPr marL="0" indent="0" algn="ctr">
              <a:buNone/>
              <a:defRPr sz="2250">
                <a:solidFill>
                  <a:srgbClr val="FFFFFF"/>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9" name="Date Placeholder 8"/>
          <p:cNvSpPr>
            <a:spLocks noGrp="1"/>
          </p:cNvSpPr>
          <p:nvPr>
            <p:ph type="dt" sz="half" idx="10"/>
          </p:nvPr>
        </p:nvSpPr>
        <p:spPr/>
        <p:txBody>
          <a:bodyPr/>
          <a:lstStyle/>
          <a:p>
            <a:fld id="{1D8BD707-D9CF-40AE-B4C6-C98DA3205C09}" type="datetimeFigureOut">
              <a:rPr lang="en-US" smtClean="0"/>
              <a:pPr/>
              <a:t>7/8/26</a:t>
            </a:fld>
            <a:endParaRPr lang="en-US"/>
          </a:p>
        </p:txBody>
      </p:sp>
      <p:sp>
        <p:nvSpPr>
          <p:cNvPr id="10" name="Footer Placeholder 9"/>
          <p:cNvSpPr>
            <a:spLocks noGrp="1"/>
          </p:cNvSpPr>
          <p:nvPr>
            <p:ph type="ftr" sz="quarter" idx="11"/>
          </p:nvPr>
        </p:nvSpPr>
        <p:spPr>
          <a:xfrm>
            <a:off x="1207009" y="9354312"/>
            <a:ext cx="7687196" cy="48006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7812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9143999"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212785" y="3365742"/>
            <a:ext cx="6742497" cy="1701960"/>
          </a:xfrm>
          <a:solidFill>
            <a:srgbClr val="FFFFFF"/>
          </a:solidFill>
          <a:ln>
            <a:solidFill>
              <a:srgbClr val="404040"/>
            </a:solidFill>
          </a:ln>
        </p:spPr>
        <p:txBody>
          <a:bodyPr anchor="ctr" anchorCtr="1">
            <a:noAutofit/>
          </a:bodyPr>
          <a:lstStyle>
            <a:lvl1pPr>
              <a:defRPr sz="33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3999" y="0"/>
            <a:ext cx="9153146" cy="10287000"/>
          </a:xfrm>
          <a:solidFill>
            <a:schemeClr val="bg1">
              <a:lumMod val="75000"/>
            </a:schemeClr>
          </a:solidFill>
        </p:spPr>
        <p:txBody>
          <a:bodyPr anchor="t"/>
          <a:lstStyle>
            <a:lvl1pPr marL="0" indent="0">
              <a:buNone/>
              <a:defRPr sz="4800">
                <a:solidFill>
                  <a:schemeClr val="bg1">
                    <a:lumMod val="85000"/>
                    <a:lumOff val="15000"/>
                  </a:schemeClr>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673352" y="5324878"/>
            <a:ext cx="5692140" cy="3291056"/>
          </a:xfrm>
        </p:spPr>
        <p:txBody>
          <a:bodyPr anchor="t" anchorCtr="1">
            <a:normAutofit/>
          </a:bodyPr>
          <a:lstStyle>
            <a:lvl1pPr marL="0" indent="0" algn="ctr">
              <a:buNone/>
              <a:defRPr sz="2250">
                <a:solidFill>
                  <a:srgbClr val="FFFFFF"/>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D8BD707-D9CF-40AE-B4C6-C98DA3205C09}" type="datetimeFigureOut">
              <a:rPr lang="en-US" smtClean="0"/>
              <a:pPr/>
              <a:t>7/8/26</a:t>
            </a:fld>
            <a:endParaRPr lang="en-US"/>
          </a:p>
        </p:txBody>
      </p:sp>
      <p:sp>
        <p:nvSpPr>
          <p:cNvPr id="9" name="Footer Placeholder 8"/>
          <p:cNvSpPr>
            <a:spLocks noGrp="1"/>
          </p:cNvSpPr>
          <p:nvPr>
            <p:ph type="ftr" sz="quarter" idx="11"/>
          </p:nvPr>
        </p:nvSpPr>
        <p:spPr>
          <a:xfrm>
            <a:off x="1207009" y="9354312"/>
            <a:ext cx="7687196" cy="48006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7565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496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79668" y="1405890"/>
            <a:ext cx="1947912" cy="747522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346705" y="1405890"/>
            <a:ext cx="9297734" cy="74752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7/8/26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4661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1370661" y="3550639"/>
            <a:ext cx="15545739" cy="51361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578C8-A331-C140-8E6B-158B48F57903}" type="datetimeFigureOut">
              <a:rPr lang="en-US" smtClean="0"/>
              <a:t>7/9/26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D6C24A-5258-A445-8689-E616B00E49AF}" type="slidenum">
              <a:rPr lang="en-US" smtClean="0"/>
              <a:t>‹#›</a:t>
            </a:fld>
            <a:endParaRPr lang="en-US"/>
          </a:p>
        </p:txBody>
      </p:sp>
    </p:spTree>
    <p:extLst>
      <p:ext uri="{BB962C8B-B14F-4D97-AF65-F5344CB8AC3E}">
        <p14:creationId xmlns:p14="http://schemas.microsoft.com/office/powerpoint/2010/main" val="3965543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cSld name="1_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1370661" y="3550639"/>
            <a:ext cx="7659039" cy="51361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9258300" y="3550639"/>
            <a:ext cx="7658100" cy="51361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DF7BDB-DE0D-D44C-8142-109AF7A1B941}" type="datetimeFigureOut">
              <a:rPr lang="en-US" smtClean="0"/>
              <a:t>7/9/26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14406-3AC4-3447-8F43-C322FB8253D4}" type="slidenum">
              <a:rPr lang="en-US" smtClean="0"/>
              <a:t>‹#›</a:t>
            </a:fld>
            <a:endParaRPr lang="en-US"/>
          </a:p>
        </p:txBody>
      </p:sp>
    </p:spTree>
    <p:extLst>
      <p:ext uri="{BB962C8B-B14F-4D97-AF65-F5344CB8AC3E}">
        <p14:creationId xmlns:p14="http://schemas.microsoft.com/office/powerpoint/2010/main" val="4121989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346704" y="1447038"/>
            <a:ext cx="11594592" cy="178308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46704" y="3957067"/>
            <a:ext cx="11594592" cy="46529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732144" y="9358224"/>
            <a:ext cx="4130619" cy="485952"/>
          </a:xfrm>
          <a:prstGeom prst="rect">
            <a:avLst/>
          </a:prstGeom>
        </p:spPr>
        <p:txBody>
          <a:bodyPr vert="horz" lIns="91440" tIns="45720" rIns="91440" bIns="45720" rtlCol="0" anchor="ctr"/>
          <a:lstStyle>
            <a:lvl1pPr algn="r">
              <a:defRPr sz="1575">
                <a:solidFill>
                  <a:schemeClr val="tx1">
                    <a:alpha val="70000"/>
                  </a:schemeClr>
                </a:solidFill>
              </a:defRPr>
            </a:lvl1pPr>
          </a:lstStyle>
          <a:p>
            <a:fld id="{1D8BD707-D9CF-40AE-B4C6-C98DA3205C09}" type="datetimeFigureOut">
              <a:rPr lang="en-US" smtClean="0"/>
              <a:pPr/>
              <a:t>7/8/26</a:t>
            </a:fld>
            <a:endParaRPr lang="en-US"/>
          </a:p>
        </p:txBody>
      </p:sp>
      <p:sp>
        <p:nvSpPr>
          <p:cNvPr id="5" name="Footer Placeholder 4"/>
          <p:cNvSpPr>
            <a:spLocks noGrp="1"/>
          </p:cNvSpPr>
          <p:nvPr>
            <p:ph type="ftr" sz="quarter" idx="3"/>
          </p:nvPr>
        </p:nvSpPr>
        <p:spPr>
          <a:xfrm>
            <a:off x="2400301" y="9354312"/>
            <a:ext cx="8851784" cy="480060"/>
          </a:xfrm>
          <a:prstGeom prst="rect">
            <a:avLst/>
          </a:prstGeom>
        </p:spPr>
        <p:txBody>
          <a:bodyPr vert="horz" lIns="91440" tIns="45720" rIns="91440" bIns="45720" rtlCol="0" anchor="ctr"/>
          <a:lstStyle>
            <a:lvl1pPr algn="l">
              <a:defRPr sz="1575">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6138383" y="9326880"/>
            <a:ext cx="548640" cy="548640"/>
          </a:xfrm>
          <a:prstGeom prst="ellipse">
            <a:avLst/>
          </a:prstGeom>
          <a:solidFill>
            <a:srgbClr val="1D1D1D">
              <a:alpha val="70000"/>
            </a:srgbClr>
          </a:solidFill>
        </p:spPr>
        <p:txBody>
          <a:bodyPr vert="horz" lIns="18288" tIns="45720" rIns="18288" bIns="45720" rtlCol="0" anchor="ctr">
            <a:noAutofit/>
          </a:bodyPr>
          <a:lstStyle>
            <a:lvl1pPr algn="ctr">
              <a:defRPr sz="1650" spc="0" baseline="0">
                <a:solidFill>
                  <a:srgbClr val="FF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98227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1371600" rtl="0" eaLnBrk="1" latinLnBrk="0" hangingPunct="1">
        <a:lnSpc>
          <a:spcPct val="90000"/>
        </a:lnSpc>
        <a:spcBef>
          <a:spcPct val="0"/>
        </a:spcBef>
        <a:buNone/>
        <a:defRPr sz="4200" kern="1200" cap="all" spc="300" baseline="0">
          <a:solidFill>
            <a:srgbClr val="262626"/>
          </a:solidFill>
          <a:latin typeface="+mj-lt"/>
          <a:ea typeface="+mj-ea"/>
          <a:cs typeface="+mj-cs"/>
        </a:defRPr>
      </a:lvl1pPr>
    </p:titleStyle>
    <p:bodyStyle>
      <a:lvl1pPr marL="342900" indent="-342900" algn="l" defTabSz="1371600" rtl="0" eaLnBrk="1" latinLnBrk="0" hangingPunct="1">
        <a:lnSpc>
          <a:spcPct val="100000"/>
        </a:lnSpc>
        <a:spcBef>
          <a:spcPts val="1500"/>
        </a:spcBef>
        <a:buClr>
          <a:schemeClr val="accent2"/>
        </a:buClr>
        <a:buFont typeface="Arial" panose="020B0604020202020204" pitchFamily="34" charset="0"/>
        <a:buChar char="•"/>
        <a:defRPr sz="2700" kern="1200">
          <a:solidFill>
            <a:schemeClr val="tx1">
              <a:lumMod val="85000"/>
              <a:lumOff val="15000"/>
            </a:schemeClr>
          </a:solidFill>
          <a:latin typeface="+mn-lt"/>
          <a:ea typeface="+mn-ea"/>
          <a:cs typeface="+mn-cs"/>
        </a:defRPr>
      </a:lvl1pPr>
      <a:lvl2pPr marL="6858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0287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3pPr>
      <a:lvl4pPr marL="13716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4pPr>
      <a:lvl5pPr marL="17145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5pPr>
      <a:lvl6pPr marL="1969295"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222647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2486025"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baseline="0">
          <a:solidFill>
            <a:schemeClr val="tx1"/>
          </a:solidFill>
          <a:latin typeface="+mn-lt"/>
          <a:ea typeface="+mn-ea"/>
          <a:cs typeface="+mn-cs"/>
        </a:defRPr>
      </a:lvl8pPr>
      <a:lvl9pPr marL="2824163"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baseline="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s://www.nbcnews.com/sports/nba/jayson-tatum-reacts-celtics-trading-jaylen-brown-76ers-rcna353377" TargetMode="Externa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8" Type="http://schemas.openxmlformats.org/officeDocument/2006/relationships/hyperlink" Target="https://www.hsdl.org/?abstract&amp;did=750070" TargetMode="Externa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pixabay.com/en/thank-you-thanks-gratitude-2011012/" TargetMode="External"/><Relationship Id="rId2" Type="http://schemas.openxmlformats.org/officeDocument/2006/relationships/image" Target="../media/image64.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301973"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66A1FA-8277-A891-E0EB-D4D90238685E}"/>
              </a:ext>
            </a:extLst>
          </p:cNvPr>
          <p:cNvSpPr>
            <a:spLocks noGrp="1"/>
          </p:cNvSpPr>
          <p:nvPr>
            <p:ph type="ctrTitle"/>
          </p:nvPr>
        </p:nvSpPr>
        <p:spPr>
          <a:xfrm>
            <a:off x="1185772" y="1154317"/>
            <a:ext cx="8929148" cy="4894679"/>
          </a:xfrm>
          <a:noFill/>
          <a:ln>
            <a:solidFill>
              <a:schemeClr val="bg1"/>
            </a:solidFill>
          </a:ln>
        </p:spPr>
        <p:txBody>
          <a:bodyPr vert="horz" lIns="274320" tIns="274320" rIns="274320" bIns="274320" rtlCol="0" anchorCtr="1">
            <a:normAutofit/>
          </a:bodyPr>
          <a:lstStyle/>
          <a:p>
            <a:r>
              <a:rPr lang="en-US" sz="6000" dirty="0">
                <a:solidFill>
                  <a:schemeClr val="bg1"/>
                </a:solidFill>
              </a:rPr>
              <a:t>Group &amp; Team Dynamics </a:t>
            </a:r>
          </a:p>
        </p:txBody>
      </p:sp>
      <p:sp>
        <p:nvSpPr>
          <p:cNvPr id="3" name="Subtitle 2">
            <a:extLst>
              <a:ext uri="{FF2B5EF4-FFF2-40B4-BE49-F238E27FC236}">
                <a16:creationId xmlns:a16="http://schemas.microsoft.com/office/drawing/2014/main" id="{0E532AB8-6918-FA2A-A519-FC4636031255}"/>
              </a:ext>
            </a:extLst>
          </p:cNvPr>
          <p:cNvSpPr>
            <a:spLocks noGrp="1"/>
          </p:cNvSpPr>
          <p:nvPr>
            <p:ph type="subTitle" idx="1"/>
          </p:nvPr>
        </p:nvSpPr>
        <p:spPr>
          <a:xfrm>
            <a:off x="1185766" y="6589131"/>
            <a:ext cx="8866733" cy="1799524"/>
          </a:xfrm>
        </p:spPr>
        <p:txBody>
          <a:bodyPr>
            <a:normAutofit/>
          </a:bodyPr>
          <a:lstStyle/>
          <a:p>
            <a:r>
              <a:rPr lang="en-US" dirty="0">
                <a:solidFill>
                  <a:schemeClr val="bg1"/>
                </a:solidFill>
              </a:rPr>
              <a:t>July 9</a:t>
            </a:r>
            <a:r>
              <a:rPr lang="en-US" baseline="30000" dirty="0">
                <a:solidFill>
                  <a:schemeClr val="bg1"/>
                </a:solidFill>
              </a:rPr>
              <a:t>nd</a:t>
            </a:r>
            <a:r>
              <a:rPr lang="en-US" dirty="0">
                <a:solidFill>
                  <a:schemeClr val="bg1"/>
                </a:solidFill>
              </a:rPr>
              <a:t>, 2026</a:t>
            </a:r>
          </a:p>
          <a:p>
            <a:r>
              <a:rPr lang="en-US" dirty="0">
                <a:solidFill>
                  <a:schemeClr val="bg1"/>
                </a:solidFill>
              </a:rPr>
              <a:t>Robert Foschia </a:t>
            </a:r>
          </a:p>
        </p:txBody>
      </p:sp>
      <p:pic>
        <p:nvPicPr>
          <p:cNvPr id="11" name="Picture 10">
            <a:extLst>
              <a:ext uri="{FF2B5EF4-FFF2-40B4-BE49-F238E27FC236}">
                <a16:creationId xmlns:a16="http://schemas.microsoft.com/office/drawing/2014/main" id="{0FF6E132-13FF-22ED-1E9D-A52B7AE94B24}"/>
              </a:ext>
            </a:extLst>
          </p:cNvPr>
          <p:cNvPicPr>
            <a:picLocks noChangeAspect="1"/>
          </p:cNvPicPr>
          <p:nvPr/>
        </p:nvPicPr>
        <p:blipFill>
          <a:blip r:embed="rId2"/>
          <a:srcRect l="22820" r="20020"/>
          <a:stretch>
            <a:fillRect/>
          </a:stretch>
        </p:blipFill>
        <p:spPr>
          <a:xfrm>
            <a:off x="12727286" y="958419"/>
            <a:ext cx="4061737" cy="3943780"/>
          </a:xfrm>
          <a:prstGeom prst="rect">
            <a:avLst/>
          </a:prstGeom>
        </p:spPr>
      </p:pic>
      <p:grpSp>
        <p:nvGrpSpPr>
          <p:cNvPr id="4" name="Group 5">
            <a:extLst>
              <a:ext uri="{FF2B5EF4-FFF2-40B4-BE49-F238E27FC236}">
                <a16:creationId xmlns:a16="http://schemas.microsoft.com/office/drawing/2014/main" id="{064C873B-E040-DD40-8FF2-77DBE039E722}"/>
              </a:ext>
            </a:extLst>
          </p:cNvPr>
          <p:cNvGrpSpPr/>
          <p:nvPr/>
        </p:nvGrpSpPr>
        <p:grpSpPr>
          <a:xfrm>
            <a:off x="12193512" y="5384800"/>
            <a:ext cx="5129286" cy="2597112"/>
            <a:chOff x="0" y="-161791"/>
            <a:chExt cx="9257126" cy="4687159"/>
          </a:xfrm>
        </p:grpSpPr>
        <p:grpSp>
          <p:nvGrpSpPr>
            <p:cNvPr id="5" name="Group 6">
              <a:extLst>
                <a:ext uri="{FF2B5EF4-FFF2-40B4-BE49-F238E27FC236}">
                  <a16:creationId xmlns:a16="http://schemas.microsoft.com/office/drawing/2014/main" id="{CFEA8E02-FA84-67B3-35EA-E115A11034F6}"/>
                </a:ext>
              </a:extLst>
            </p:cNvPr>
            <p:cNvGrpSpPr/>
            <p:nvPr/>
          </p:nvGrpSpPr>
          <p:grpSpPr>
            <a:xfrm>
              <a:off x="0" y="-161791"/>
              <a:ext cx="9257126" cy="4687159"/>
              <a:chOff x="0" y="-38100"/>
              <a:chExt cx="2179957" cy="1103777"/>
            </a:xfrm>
          </p:grpSpPr>
          <p:sp>
            <p:nvSpPr>
              <p:cNvPr id="9" name="Freeform 7">
                <a:extLst>
                  <a:ext uri="{FF2B5EF4-FFF2-40B4-BE49-F238E27FC236}">
                    <a16:creationId xmlns:a16="http://schemas.microsoft.com/office/drawing/2014/main" id="{57EC06F6-9097-8FE6-CBAF-B9BC9CBEAD7B}"/>
                  </a:ext>
                </a:extLst>
              </p:cNvPr>
              <p:cNvSpPr/>
              <p:nvPr/>
            </p:nvSpPr>
            <p:spPr>
              <a:xfrm>
                <a:off x="0" y="0"/>
                <a:ext cx="2179957" cy="1065677"/>
              </a:xfrm>
              <a:custGeom>
                <a:avLst/>
                <a:gdLst/>
                <a:ahLst/>
                <a:cxnLst/>
                <a:rect l="l" t="t" r="r" b="b"/>
                <a:pathLst>
                  <a:path w="2179957" h="1065677">
                    <a:moveTo>
                      <a:pt x="56870" y="0"/>
                    </a:moveTo>
                    <a:lnTo>
                      <a:pt x="2123087" y="0"/>
                    </a:lnTo>
                    <a:cubicBezTo>
                      <a:pt x="2154496" y="0"/>
                      <a:pt x="2179957" y="25461"/>
                      <a:pt x="2179957" y="56870"/>
                    </a:cubicBezTo>
                    <a:lnTo>
                      <a:pt x="2179957" y="1008808"/>
                    </a:lnTo>
                    <a:cubicBezTo>
                      <a:pt x="2179957" y="1023890"/>
                      <a:pt x="2173965" y="1038355"/>
                      <a:pt x="2163300" y="1049021"/>
                    </a:cubicBezTo>
                    <a:cubicBezTo>
                      <a:pt x="2152635" y="1059686"/>
                      <a:pt x="2138170" y="1065677"/>
                      <a:pt x="2123087" y="1065677"/>
                    </a:cubicBezTo>
                    <a:lnTo>
                      <a:pt x="56870" y="1065677"/>
                    </a:lnTo>
                    <a:cubicBezTo>
                      <a:pt x="25461" y="1065677"/>
                      <a:pt x="0" y="1040216"/>
                      <a:pt x="0" y="1008808"/>
                    </a:cubicBezTo>
                    <a:lnTo>
                      <a:pt x="0" y="56870"/>
                    </a:lnTo>
                    <a:cubicBezTo>
                      <a:pt x="0" y="25461"/>
                      <a:pt x="25461" y="0"/>
                      <a:pt x="56870" y="0"/>
                    </a:cubicBezTo>
                    <a:close/>
                  </a:path>
                </a:pathLst>
              </a:custGeom>
              <a:solidFill>
                <a:srgbClr val="FFFFFF"/>
              </a:solidFill>
            </p:spPr>
            <p:txBody>
              <a:bodyPr/>
              <a:lstStyle/>
              <a:p>
                <a:endParaRPr lang="en-US"/>
              </a:p>
            </p:txBody>
          </p:sp>
          <p:sp>
            <p:nvSpPr>
              <p:cNvPr id="10" name="TextBox 8">
                <a:extLst>
                  <a:ext uri="{FF2B5EF4-FFF2-40B4-BE49-F238E27FC236}">
                    <a16:creationId xmlns:a16="http://schemas.microsoft.com/office/drawing/2014/main" id="{063E4DF1-A074-8B56-8933-347C0DB8F6B1}"/>
                  </a:ext>
                </a:extLst>
              </p:cNvPr>
              <p:cNvSpPr txBox="1"/>
              <p:nvPr/>
            </p:nvSpPr>
            <p:spPr>
              <a:xfrm>
                <a:off x="0" y="-38100"/>
                <a:ext cx="2179957" cy="1103777"/>
              </a:xfrm>
              <a:prstGeom prst="rect">
                <a:avLst/>
              </a:prstGeom>
            </p:spPr>
            <p:txBody>
              <a:bodyPr lIns="42612" tIns="42612" rIns="42612" bIns="42612" rtlCol="0" anchor="ctr"/>
              <a:lstStyle/>
              <a:p>
                <a:pPr algn="ctr">
                  <a:lnSpc>
                    <a:spcPts val="2660"/>
                  </a:lnSpc>
                  <a:spcBef>
                    <a:spcPct val="0"/>
                  </a:spcBef>
                </a:pPr>
                <a:endParaRPr/>
              </a:p>
            </p:txBody>
          </p:sp>
        </p:grpSp>
        <p:sp>
          <p:nvSpPr>
            <p:cNvPr id="6" name="Freeform 9">
              <a:extLst>
                <a:ext uri="{FF2B5EF4-FFF2-40B4-BE49-F238E27FC236}">
                  <a16:creationId xmlns:a16="http://schemas.microsoft.com/office/drawing/2014/main" id="{9612AE96-F432-8683-FC68-D940824F5F46}"/>
                </a:ext>
              </a:extLst>
            </p:cNvPr>
            <p:cNvSpPr/>
            <p:nvPr/>
          </p:nvSpPr>
          <p:spPr>
            <a:xfrm>
              <a:off x="824246" y="581738"/>
              <a:ext cx="2576948" cy="1264985"/>
            </a:xfrm>
            <a:custGeom>
              <a:avLst/>
              <a:gdLst/>
              <a:ahLst/>
              <a:cxnLst/>
              <a:rect l="l" t="t" r="r" b="b"/>
              <a:pathLst>
                <a:path w="2576948" h="1264985">
                  <a:moveTo>
                    <a:pt x="0" y="0"/>
                  </a:moveTo>
                  <a:lnTo>
                    <a:pt x="2576948" y="0"/>
                  </a:lnTo>
                  <a:lnTo>
                    <a:pt x="2576948" y="1264984"/>
                  </a:lnTo>
                  <a:lnTo>
                    <a:pt x="0" y="1264984"/>
                  </a:lnTo>
                  <a:lnTo>
                    <a:pt x="0" y="0"/>
                  </a:lnTo>
                  <a:close/>
                </a:path>
              </a:pathLst>
            </a:custGeom>
            <a:blipFill>
              <a:blip r:embed="rId3"/>
              <a:stretch>
                <a:fillRect t="-1660" b="-1660"/>
              </a:stretch>
            </a:blipFill>
          </p:spPr>
          <p:txBody>
            <a:bodyPr/>
            <a:lstStyle/>
            <a:p>
              <a:endParaRPr lang="en-US"/>
            </a:p>
          </p:txBody>
        </p:sp>
        <p:sp>
          <p:nvSpPr>
            <p:cNvPr id="7" name="Freeform 10">
              <a:extLst>
                <a:ext uri="{FF2B5EF4-FFF2-40B4-BE49-F238E27FC236}">
                  <a16:creationId xmlns:a16="http://schemas.microsoft.com/office/drawing/2014/main" id="{804DE099-29C7-E2FF-5A24-74ED7559B5A0}"/>
                </a:ext>
              </a:extLst>
            </p:cNvPr>
            <p:cNvSpPr/>
            <p:nvPr/>
          </p:nvSpPr>
          <p:spPr>
            <a:xfrm>
              <a:off x="4042919" y="877074"/>
              <a:ext cx="3866237" cy="778080"/>
            </a:xfrm>
            <a:custGeom>
              <a:avLst/>
              <a:gdLst/>
              <a:ahLst/>
              <a:cxnLst/>
              <a:rect l="l" t="t" r="r" b="b"/>
              <a:pathLst>
                <a:path w="3866237" h="778080">
                  <a:moveTo>
                    <a:pt x="0" y="0"/>
                  </a:moveTo>
                  <a:lnTo>
                    <a:pt x="3866238" y="0"/>
                  </a:lnTo>
                  <a:lnTo>
                    <a:pt x="3866238" y="778080"/>
                  </a:lnTo>
                  <a:lnTo>
                    <a:pt x="0" y="778080"/>
                  </a:lnTo>
                  <a:lnTo>
                    <a:pt x="0" y="0"/>
                  </a:lnTo>
                  <a:close/>
                </a:path>
              </a:pathLst>
            </a:custGeom>
            <a:blipFill>
              <a:blip r:embed="rId4"/>
              <a:stretch>
                <a:fillRect/>
              </a:stretch>
            </a:blipFill>
          </p:spPr>
          <p:txBody>
            <a:bodyPr/>
            <a:lstStyle/>
            <a:p>
              <a:endParaRPr lang="en-US"/>
            </a:p>
          </p:txBody>
        </p:sp>
        <p:sp>
          <p:nvSpPr>
            <p:cNvPr id="8" name="TextBox 11">
              <a:extLst>
                <a:ext uri="{FF2B5EF4-FFF2-40B4-BE49-F238E27FC236}">
                  <a16:creationId xmlns:a16="http://schemas.microsoft.com/office/drawing/2014/main" id="{846F798B-F765-EF3D-B194-12295BF443A7}"/>
                </a:ext>
              </a:extLst>
            </p:cNvPr>
            <p:cNvSpPr txBox="1"/>
            <p:nvPr/>
          </p:nvSpPr>
          <p:spPr>
            <a:xfrm>
              <a:off x="1496152" y="2130126"/>
              <a:ext cx="5935360" cy="1176821"/>
            </a:xfrm>
            <a:prstGeom prst="rect">
              <a:avLst/>
            </a:prstGeom>
          </p:spPr>
          <p:txBody>
            <a:bodyPr lIns="0" tIns="0" rIns="0" bIns="0" rtlCol="0" anchor="t">
              <a:spAutoFit/>
            </a:bodyPr>
            <a:lstStyle/>
            <a:p>
              <a:pPr algn="ctr" defTabSz="499307">
                <a:lnSpc>
                  <a:spcPts val="2638"/>
                </a:lnSpc>
                <a:spcAft>
                  <a:spcPts val="910"/>
                </a:spcAft>
              </a:pPr>
              <a:r>
                <a:rPr lang="en-US" sz="1884" b="1" kern="1200">
                  <a:solidFill>
                    <a:srgbClr val="154275"/>
                  </a:solidFill>
                  <a:latin typeface="Canva Sans Bold"/>
                  <a:ea typeface="+mn-ea"/>
                  <a:cs typeface="+mn-cs"/>
                  <a:sym typeface="Canva Sans Bold"/>
                </a:rPr>
                <a:t>CAREER &amp; LEADERSHIP SKILLS ACADEMY</a:t>
              </a:r>
              <a:endParaRPr lang="en-US" sz="2588" b="1">
                <a:solidFill>
                  <a:srgbClr val="154275"/>
                </a:solidFill>
                <a:latin typeface="Canva Sans Bold"/>
                <a:ea typeface="Canva Sans Bold"/>
                <a:cs typeface="Canva Sans Bold"/>
                <a:sym typeface="Canva Sans Bold"/>
              </a:endParaRPr>
            </a:p>
          </p:txBody>
        </p:sp>
      </p:grpSp>
    </p:spTree>
    <p:extLst>
      <p:ext uri="{BB962C8B-B14F-4D97-AF65-F5344CB8AC3E}">
        <p14:creationId xmlns:p14="http://schemas.microsoft.com/office/powerpoint/2010/main" val="112162395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CC947F-4B2C-12B8-B1E8-940B38D7C4CE}"/>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a:solidFill>
                  <a:schemeClr val="bg1"/>
                </a:solidFill>
              </a:rPr>
              <a:t>Why Does everyone hate group work? </a:t>
            </a:r>
          </a:p>
        </p:txBody>
      </p:sp>
      <p:graphicFrame>
        <p:nvGraphicFramePr>
          <p:cNvPr id="5" name="Content Placeholder 2">
            <a:extLst>
              <a:ext uri="{FF2B5EF4-FFF2-40B4-BE49-F238E27FC236}">
                <a16:creationId xmlns:a16="http://schemas.microsoft.com/office/drawing/2014/main" id="{D044BA31-96D7-D88A-C140-F561095D0E2B}"/>
              </a:ext>
            </a:extLst>
          </p:cNvPr>
          <p:cNvGraphicFramePr>
            <a:graphicFrameLocks noGrp="1"/>
          </p:cNvGraphicFramePr>
          <p:nvPr>
            <p:ph idx="1"/>
            <p:extLst>
              <p:ext uri="{D42A27DB-BD31-4B8C-83A1-F6EECF244321}">
                <p14:modId xmlns:p14="http://schemas.microsoft.com/office/powerpoint/2010/main" val="787517034"/>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779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32" name="Rectangle 103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in a basketball jersey&#10;&#10;Description automatically generated">
            <a:extLst>
              <a:ext uri="{FF2B5EF4-FFF2-40B4-BE49-F238E27FC236}">
                <a16:creationId xmlns:a16="http://schemas.microsoft.com/office/drawing/2014/main" id="{A18B47E4-C7BC-0ED0-D09F-D2C5F4FAD2FF}"/>
              </a:ext>
            </a:extLst>
          </p:cNvPr>
          <p:cNvPicPr>
            <a:picLocks noChangeAspect="1"/>
          </p:cNvPicPr>
          <p:nvPr/>
        </p:nvPicPr>
        <p:blipFill>
          <a:blip r:embed="rId2">
            <a:extLst>
              <a:ext uri="{28A0092B-C50C-407E-A947-70E740481C1C}">
                <a14:useLocalDpi xmlns:a14="http://schemas.microsoft.com/office/drawing/2010/main" val="0"/>
              </a:ext>
            </a:extLst>
          </a:blip>
          <a:srcRect l="11459" r="13494" b="2"/>
          <a:stretch>
            <a:fillRect/>
          </a:stretch>
        </p:blipFill>
        <p:spPr>
          <a:xfrm>
            <a:off x="6976363" y="10"/>
            <a:ext cx="5655812" cy="5143490"/>
          </a:xfrm>
          <a:prstGeom prst="rect">
            <a:avLst/>
          </a:prstGeom>
        </p:spPr>
      </p:pic>
      <p:sp>
        <p:nvSpPr>
          <p:cNvPr id="1034" name="Rectangle 103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22C065-B753-A95B-DAEA-3FAE03BA8CDA}"/>
              </a:ext>
            </a:extLst>
          </p:cNvPr>
          <p:cNvSpPr>
            <a:spLocks noGrp="1"/>
          </p:cNvSpPr>
          <p:nvPr>
            <p:ph type="title"/>
          </p:nvPr>
        </p:nvSpPr>
        <p:spPr>
          <a:xfrm>
            <a:off x="965200" y="965200"/>
            <a:ext cx="5045961" cy="2592066"/>
          </a:xfrm>
          <a:noFill/>
          <a:ln>
            <a:solidFill>
              <a:schemeClr val="bg1"/>
            </a:solidFill>
          </a:ln>
        </p:spPr>
        <p:txBody>
          <a:bodyPr wrap="square">
            <a:normAutofit/>
          </a:bodyPr>
          <a:lstStyle/>
          <a:p>
            <a:r>
              <a:rPr lang="en-US" dirty="0">
                <a:solidFill>
                  <a:schemeClr val="bg1"/>
                </a:solidFill>
              </a:rPr>
              <a:t>Why Team Dynamics Matter </a:t>
            </a:r>
          </a:p>
        </p:txBody>
      </p:sp>
      <p:sp>
        <p:nvSpPr>
          <p:cNvPr id="3" name="Content Placeholder 2">
            <a:extLst>
              <a:ext uri="{FF2B5EF4-FFF2-40B4-BE49-F238E27FC236}">
                <a16:creationId xmlns:a16="http://schemas.microsoft.com/office/drawing/2014/main" id="{C00F4A2B-12F8-23EC-2299-41F91E43F154}"/>
              </a:ext>
            </a:extLst>
          </p:cNvPr>
          <p:cNvSpPr>
            <a:spLocks noGrp="1"/>
          </p:cNvSpPr>
          <p:nvPr>
            <p:ph idx="1"/>
          </p:nvPr>
        </p:nvSpPr>
        <p:spPr>
          <a:xfrm>
            <a:off x="965202" y="3957066"/>
            <a:ext cx="5045961" cy="5123433"/>
          </a:xfrm>
        </p:spPr>
        <p:txBody>
          <a:bodyPr>
            <a:normAutofit/>
          </a:bodyPr>
          <a:lstStyle/>
          <a:p>
            <a:r>
              <a:rPr lang="en-US" u="none" dirty="0">
                <a:solidFill>
                  <a:schemeClr val="bg1"/>
                </a:solidFill>
                <a:latin typeface="Canva Sans Bold"/>
                <a:ea typeface="Canva Sans Bold"/>
                <a:cs typeface="Canva Sans Bold"/>
                <a:sym typeface="Canva Sans Bold"/>
              </a:rPr>
              <a:t>Org performance is team based-–working across departments on projects </a:t>
            </a:r>
          </a:p>
          <a:p>
            <a:r>
              <a:rPr lang="en-US" dirty="0">
                <a:solidFill>
                  <a:schemeClr val="bg1"/>
                </a:solidFill>
                <a:latin typeface="Canva Sans Bold"/>
                <a:ea typeface="Canva Sans Bold"/>
                <a:cs typeface="Canva Sans Bold"/>
                <a:sym typeface="Canva Sans Bold"/>
              </a:rPr>
              <a:t>Teams are systems; individuals can’t just be slotted in </a:t>
            </a:r>
            <a:endParaRPr lang="en-US" u="none" dirty="0">
              <a:solidFill>
                <a:schemeClr val="bg1"/>
              </a:solidFill>
              <a:latin typeface="Canva Sans Bold"/>
              <a:ea typeface="Canva Sans Bold"/>
              <a:cs typeface="Canva Sans Bold"/>
              <a:sym typeface="Canva Sans Bold"/>
            </a:endParaRPr>
          </a:p>
          <a:p>
            <a:endParaRPr lang="en-US" dirty="0">
              <a:solidFill>
                <a:schemeClr val="bg1"/>
              </a:solidFill>
            </a:endParaRPr>
          </a:p>
        </p:txBody>
      </p:sp>
      <p:pic>
        <p:nvPicPr>
          <p:cNvPr id="8" name="Picture 7" descr="A group of basketball players posing for a photo&#10;&#10;Description automatically generated">
            <a:extLst>
              <a:ext uri="{FF2B5EF4-FFF2-40B4-BE49-F238E27FC236}">
                <a16:creationId xmlns:a16="http://schemas.microsoft.com/office/drawing/2014/main" id="{2065453C-23BE-0846-F1F9-1D009E8A85B4}"/>
              </a:ext>
            </a:extLst>
          </p:cNvPr>
          <p:cNvPicPr>
            <a:picLocks noChangeAspect="1"/>
          </p:cNvPicPr>
          <p:nvPr/>
        </p:nvPicPr>
        <p:blipFill>
          <a:blip r:embed="rId3">
            <a:extLst>
              <a:ext uri="{28A0092B-C50C-407E-A947-70E740481C1C}">
                <a14:useLocalDpi xmlns:a14="http://schemas.microsoft.com/office/drawing/2010/main" val="0"/>
              </a:ext>
            </a:extLst>
          </a:blip>
          <a:srcRect l="10148" r="7382"/>
          <a:stretch>
            <a:fillRect/>
          </a:stretch>
        </p:blipFill>
        <p:spPr>
          <a:xfrm>
            <a:off x="12632188" y="10"/>
            <a:ext cx="5655812" cy="5143490"/>
          </a:xfrm>
          <a:prstGeom prst="rect">
            <a:avLst/>
          </a:prstGeom>
        </p:spPr>
      </p:pic>
      <p:pic>
        <p:nvPicPr>
          <p:cNvPr id="1027" name="Picture 3" descr="Jayson Tatum reacts to Celtics' trading Jaylen Brown to the 76ers">
            <a:extLst>
              <a:ext uri="{FF2B5EF4-FFF2-40B4-BE49-F238E27FC236}">
                <a16:creationId xmlns:a16="http://schemas.microsoft.com/office/drawing/2014/main" id="{A518779F-E942-9366-81D3-1FDED2CF32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6877" r="-2" b="-2"/>
          <a:stretch>
            <a:fillRect/>
          </a:stretch>
        </p:blipFill>
        <p:spPr bwMode="auto">
          <a:xfrm>
            <a:off x="12632161" y="5143500"/>
            <a:ext cx="5655812"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Jayson Tatum reacts to Celtics' trading Jaylen Brown to the 76ers">
            <a:hlinkClick r:id="rId5"/>
            <a:extLst>
              <a:ext uri="{FF2B5EF4-FFF2-40B4-BE49-F238E27FC236}">
                <a16:creationId xmlns:a16="http://schemas.microsoft.com/office/drawing/2014/main" id="{4CC2BA3E-F768-CB08-FEE9-34E70E56D3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6877" r="-2" b="-2"/>
          <a:stretch>
            <a:fillRect/>
          </a:stretch>
        </p:blipFill>
        <p:spPr bwMode="auto">
          <a:xfrm>
            <a:off x="6976350" y="5143500"/>
            <a:ext cx="565581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253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Picture 4" descr="Colourful strings being woven togehter">
            <a:extLst>
              <a:ext uri="{FF2B5EF4-FFF2-40B4-BE49-F238E27FC236}">
                <a16:creationId xmlns:a16="http://schemas.microsoft.com/office/drawing/2014/main" id="{E71A9D65-58E5-73DC-5EFB-80E26BED0E5F}"/>
              </a:ext>
            </a:extLst>
          </p:cNvPr>
          <p:cNvPicPr>
            <a:picLocks noChangeAspect="1"/>
          </p:cNvPicPr>
          <p:nvPr/>
        </p:nvPicPr>
        <p:blipFill rotWithShape="1">
          <a:blip r:embed="rId2"/>
          <a:srcRect l="24051" r="2583"/>
          <a:stretch>
            <a:fillRect/>
          </a:stretch>
        </p:blipFill>
        <p:spPr>
          <a:xfrm>
            <a:off x="20" y="10"/>
            <a:ext cx="11306536" cy="10286990"/>
          </a:xfrm>
          <a:prstGeom prst="rect">
            <a:avLst/>
          </a:prstGeom>
        </p:spPr>
      </p:pic>
      <p:sp>
        <p:nvSpPr>
          <p:cNvPr id="2" name="Title 1">
            <a:extLst>
              <a:ext uri="{FF2B5EF4-FFF2-40B4-BE49-F238E27FC236}">
                <a16:creationId xmlns:a16="http://schemas.microsoft.com/office/drawing/2014/main" id="{F7F5110C-B058-7944-AA1E-490B968AFCA1}"/>
              </a:ext>
            </a:extLst>
          </p:cNvPr>
          <p:cNvSpPr>
            <a:spLocks noGrp="1"/>
          </p:cNvSpPr>
          <p:nvPr>
            <p:ph type="title"/>
          </p:nvPr>
        </p:nvSpPr>
        <p:spPr>
          <a:xfrm>
            <a:off x="1207008" y="4266552"/>
            <a:ext cx="8892540" cy="1783080"/>
          </a:xfrm>
          <a:solidFill>
            <a:schemeClr val="bg1">
              <a:alpha val="80000"/>
            </a:schemeClr>
          </a:solidFill>
          <a:ln>
            <a:solidFill>
              <a:schemeClr val="tx1">
                <a:lumMod val="75000"/>
                <a:lumOff val="25000"/>
              </a:schemeClr>
            </a:solidFill>
          </a:ln>
        </p:spPr>
        <p:txBody>
          <a:bodyPr>
            <a:normAutofit/>
          </a:bodyPr>
          <a:lstStyle/>
          <a:p>
            <a:r>
              <a:rPr lang="en-US">
                <a:solidFill>
                  <a:schemeClr val="tx1">
                    <a:lumMod val="85000"/>
                    <a:lumOff val="15000"/>
                  </a:schemeClr>
                </a:solidFill>
              </a:rPr>
              <a:t>Goal-Oriented Management Teams</a:t>
            </a:r>
          </a:p>
        </p:txBody>
      </p:sp>
      <p:sp>
        <p:nvSpPr>
          <p:cNvPr id="10" name="Rectangle 9">
            <a:extLst>
              <a:ext uri="{FF2B5EF4-FFF2-40B4-BE49-F238E27FC236}">
                <a16:creationId xmlns:a16="http://schemas.microsoft.com/office/drawing/2014/main" id="{9291BAA3-FE23-4A48-BA9E-EF0D56A83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6556" y="10110"/>
            <a:ext cx="6981444"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4A8227-7721-6E4E-9FC7-D89C64906A3C}"/>
              </a:ext>
            </a:extLst>
          </p:cNvPr>
          <p:cNvSpPr>
            <a:spLocks noGrp="1"/>
          </p:cNvSpPr>
          <p:nvPr>
            <p:ph sz="quarter" idx="13"/>
          </p:nvPr>
        </p:nvSpPr>
        <p:spPr>
          <a:xfrm>
            <a:off x="12363409" y="1460400"/>
            <a:ext cx="5061204" cy="7386420"/>
          </a:xfrm>
        </p:spPr>
        <p:txBody>
          <a:bodyPr anchor="ctr">
            <a:normAutofit/>
          </a:bodyPr>
          <a:lstStyle/>
          <a:p>
            <a:r>
              <a:rPr lang="en-US">
                <a:solidFill>
                  <a:srgbClr val="FFFFFF"/>
                </a:solidFill>
              </a:rPr>
              <a:t>Workers de-skilled to be more flexible and mobile;</a:t>
            </a:r>
          </a:p>
          <a:p>
            <a:r>
              <a:rPr lang="en-US">
                <a:solidFill>
                  <a:srgbClr val="FFFFFF"/>
                </a:solidFill>
              </a:rPr>
              <a:t>“TEAM” as the “…mythically egalitarian playing field in which all colleagues work together, sharing responsibility for the organization” (Gregg, 2008, 74).</a:t>
            </a:r>
          </a:p>
          <a:p>
            <a:r>
              <a:rPr lang="en-US">
                <a:solidFill>
                  <a:srgbClr val="FFFFFF"/>
                </a:solidFill>
              </a:rPr>
              <a:t>How to develop social cohesion in an organization when it is constantly changing and in flux? (CULTURE).  </a:t>
            </a:r>
          </a:p>
        </p:txBody>
      </p:sp>
    </p:spTree>
    <p:extLst>
      <p:ext uri="{BB962C8B-B14F-4D97-AF65-F5344CB8AC3E}">
        <p14:creationId xmlns:p14="http://schemas.microsoft.com/office/powerpoint/2010/main" val="3639642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57984" cy="10287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9" name="Rectangle 18">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7984" y="0"/>
            <a:ext cx="698066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F5110C-B058-7944-AA1E-490B968AFCA1}"/>
              </a:ext>
            </a:extLst>
          </p:cNvPr>
          <p:cNvSpPr>
            <a:spLocks noGrp="1"/>
          </p:cNvSpPr>
          <p:nvPr>
            <p:ph type="title"/>
          </p:nvPr>
        </p:nvSpPr>
        <p:spPr>
          <a:xfrm>
            <a:off x="2924277" y="1589757"/>
            <a:ext cx="5448078" cy="7107486"/>
          </a:xfrm>
          <a:prstGeom prst="ellipse">
            <a:avLst/>
          </a:prstGeom>
          <a:noFill/>
          <a:ln>
            <a:noFill/>
          </a:ln>
        </p:spPr>
        <p:txBody>
          <a:bodyPr>
            <a:normAutofit/>
          </a:bodyPr>
          <a:lstStyle/>
          <a:p>
            <a:r>
              <a:rPr lang="en-US" sz="5400">
                <a:solidFill>
                  <a:schemeClr val="bg1"/>
                </a:solidFill>
              </a:rPr>
              <a:t>The Problem With Teams</a:t>
            </a:r>
          </a:p>
        </p:txBody>
      </p:sp>
      <p:sp>
        <p:nvSpPr>
          <p:cNvPr id="3" name="Content Placeholder 2">
            <a:extLst>
              <a:ext uri="{FF2B5EF4-FFF2-40B4-BE49-F238E27FC236}">
                <a16:creationId xmlns:a16="http://schemas.microsoft.com/office/drawing/2014/main" id="{264A8227-7721-6E4E-9FC7-D89C64906A3C}"/>
              </a:ext>
            </a:extLst>
          </p:cNvPr>
          <p:cNvSpPr>
            <a:spLocks noGrp="1"/>
          </p:cNvSpPr>
          <p:nvPr>
            <p:ph sz="quarter" idx="13"/>
          </p:nvPr>
        </p:nvSpPr>
        <p:spPr>
          <a:xfrm>
            <a:off x="10003264" y="723900"/>
            <a:ext cx="7888337" cy="8278143"/>
          </a:xfrm>
        </p:spPr>
        <p:txBody>
          <a:bodyPr anchor="ctr">
            <a:normAutofit/>
          </a:bodyPr>
          <a:lstStyle/>
          <a:p>
            <a:r>
              <a:rPr lang="en-US" sz="3600" dirty="0"/>
              <a:t>“Ultimately teamwork narrows workers’ concerns to a set of objectives that fit the requirements for competitive advantage and commercial profit.  This is what the euphemistic plaques in the arrivals foyer of workplaces only serve to remind us” (Gregg, 2008, 85)</a:t>
            </a:r>
          </a:p>
          <a:p>
            <a:pPr lvl="1"/>
            <a:r>
              <a:rPr lang="en-US" sz="3600" dirty="0"/>
              <a:t>Routines reproduce themselves over and over again as they become habits.  </a:t>
            </a:r>
          </a:p>
          <a:p>
            <a:pPr lvl="1"/>
            <a:r>
              <a:rPr lang="en-US" sz="3600" dirty="0"/>
              <a:t>Benefits of email to organization are both ideological and financial; stresses worker friendships to extract excess labor.  </a:t>
            </a:r>
          </a:p>
        </p:txBody>
      </p:sp>
    </p:spTree>
    <p:extLst>
      <p:ext uri="{BB962C8B-B14F-4D97-AF65-F5344CB8AC3E}">
        <p14:creationId xmlns:p14="http://schemas.microsoft.com/office/powerpoint/2010/main" val="2350579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866FF9-A729-45F0-A163-10E89E87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07382" cy="102870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854197-DF19-2AC6-F38A-A84E5EC53CB9}"/>
              </a:ext>
            </a:extLst>
          </p:cNvPr>
          <p:cNvSpPr>
            <a:spLocks noGrp="1"/>
          </p:cNvSpPr>
          <p:nvPr>
            <p:ph type="title"/>
          </p:nvPr>
        </p:nvSpPr>
        <p:spPr>
          <a:xfrm>
            <a:off x="960120" y="4021657"/>
            <a:ext cx="5102352" cy="2243691"/>
          </a:xfrm>
          <a:solidFill>
            <a:srgbClr val="FFFFFF"/>
          </a:solidFill>
          <a:ln>
            <a:solidFill>
              <a:srgbClr val="262626"/>
            </a:solidFill>
          </a:ln>
        </p:spPr>
        <p:txBody>
          <a:bodyPr>
            <a:normAutofit/>
          </a:bodyPr>
          <a:lstStyle/>
          <a:p>
            <a:r>
              <a:rPr lang="en-US"/>
              <a:t>Barriers to Effective Teams </a:t>
            </a:r>
            <a:endParaRPr lang="en-US" dirty="0"/>
          </a:p>
        </p:txBody>
      </p:sp>
      <p:sp useBgFill="1">
        <p:nvSpPr>
          <p:cNvPr id="11" name="Rectangle 10">
            <a:extLst>
              <a:ext uri="{FF2B5EF4-FFF2-40B4-BE49-F238E27FC236}">
                <a16:creationId xmlns:a16="http://schemas.microsoft.com/office/drawing/2014/main" id="{A804366F-2366-4688-98E7-B101C7BC6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9917" y="0"/>
            <a:ext cx="11158083" cy="10286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D4575AA-B085-E691-793D-8AB5E28CB7EC}"/>
              </a:ext>
            </a:extLst>
          </p:cNvPr>
          <p:cNvGraphicFramePr>
            <a:graphicFrameLocks noGrp="1"/>
          </p:cNvGraphicFramePr>
          <p:nvPr>
            <p:ph idx="1"/>
            <p:extLst>
              <p:ext uri="{D42A27DB-BD31-4B8C-83A1-F6EECF244321}">
                <p14:modId xmlns:p14="http://schemas.microsoft.com/office/powerpoint/2010/main" val="462989066"/>
              </p:ext>
            </p:extLst>
          </p:nvPr>
        </p:nvGraphicFramePr>
        <p:xfrm>
          <a:off x="8096250" y="959644"/>
          <a:ext cx="9227344" cy="7915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493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981444"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B693AD-DE91-1698-CEE2-56B025650527}"/>
              </a:ext>
            </a:extLst>
          </p:cNvPr>
          <p:cNvSpPr>
            <a:spLocks noGrp="1"/>
          </p:cNvSpPr>
          <p:nvPr>
            <p:ph type="title"/>
          </p:nvPr>
        </p:nvSpPr>
        <p:spPr>
          <a:xfrm>
            <a:off x="1207008" y="3607308"/>
            <a:ext cx="4567425" cy="2441688"/>
          </a:xfrm>
        </p:spPr>
        <p:txBody>
          <a:bodyPr vert="horz" lIns="274320" tIns="182880" rIns="274320" bIns="182880" rtlCol="0" anchor="ctr" anchorCtr="1">
            <a:normAutofit/>
          </a:bodyPr>
          <a:lstStyle/>
          <a:p>
            <a:pPr defTabSz="914400"/>
            <a:r>
              <a:rPr lang="en-US" spc="200"/>
              <a:t>Tuckman model </a:t>
            </a:r>
          </a:p>
        </p:txBody>
      </p:sp>
      <p:pic>
        <p:nvPicPr>
          <p:cNvPr id="5" name="Content Placeholder 4" descr="A diagram of a team development model&#10;&#10;Description automatically generated">
            <a:extLst>
              <a:ext uri="{FF2B5EF4-FFF2-40B4-BE49-F238E27FC236}">
                <a16:creationId xmlns:a16="http://schemas.microsoft.com/office/drawing/2014/main" id="{9D9B359C-24E9-D83C-1814-0B4879B18DB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22134" y="0"/>
            <a:ext cx="11865864" cy="10286999"/>
          </a:xfrm>
          <a:prstGeom prst="rect">
            <a:avLst/>
          </a:prstGeom>
        </p:spPr>
      </p:pic>
    </p:spTree>
    <p:extLst>
      <p:ext uri="{BB962C8B-B14F-4D97-AF65-F5344CB8AC3E}">
        <p14:creationId xmlns:p14="http://schemas.microsoft.com/office/powerpoint/2010/main" val="2034047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F9BB-897A-CFE7-5E57-0F5F5A0EA5A1}"/>
              </a:ext>
            </a:extLst>
          </p:cNvPr>
          <p:cNvSpPr>
            <a:spLocks noGrp="1"/>
          </p:cNvSpPr>
          <p:nvPr>
            <p:ph type="title"/>
          </p:nvPr>
        </p:nvSpPr>
        <p:spPr>
          <a:xfrm>
            <a:off x="3346704" y="1447038"/>
            <a:ext cx="11594592" cy="1783080"/>
          </a:xfrm>
        </p:spPr>
        <p:txBody>
          <a:bodyPr>
            <a:normAutofit/>
          </a:bodyPr>
          <a:lstStyle/>
          <a:p>
            <a:r>
              <a:rPr lang="en-US" dirty="0"/>
              <a:t>Tuckman Model</a:t>
            </a:r>
          </a:p>
        </p:txBody>
      </p:sp>
      <p:graphicFrame>
        <p:nvGraphicFramePr>
          <p:cNvPr id="5" name="Content Placeholder 2">
            <a:extLst>
              <a:ext uri="{FF2B5EF4-FFF2-40B4-BE49-F238E27FC236}">
                <a16:creationId xmlns:a16="http://schemas.microsoft.com/office/drawing/2014/main" id="{AD6A7617-EB30-5B42-53CE-F462EF89EB23}"/>
              </a:ext>
            </a:extLst>
          </p:cNvPr>
          <p:cNvGraphicFramePr>
            <a:graphicFrameLocks noGrp="1"/>
          </p:cNvGraphicFramePr>
          <p:nvPr>
            <p:ph idx="1"/>
            <p:extLst>
              <p:ext uri="{D42A27DB-BD31-4B8C-83A1-F6EECF244321}">
                <p14:modId xmlns:p14="http://schemas.microsoft.com/office/powerpoint/2010/main" val="1292182877"/>
              </p:ext>
            </p:extLst>
          </p:nvPr>
        </p:nvGraphicFramePr>
        <p:xfrm>
          <a:off x="1447800" y="3957637"/>
          <a:ext cx="15392400" cy="4661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2465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764AE-D7B7-4CB5-A0E1-2885E459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78C598-DF9D-97CB-86B2-12D039247DBF}"/>
              </a:ext>
            </a:extLst>
          </p:cNvPr>
          <p:cNvSpPr>
            <a:spLocks noGrp="1"/>
          </p:cNvSpPr>
          <p:nvPr>
            <p:ph type="title"/>
          </p:nvPr>
        </p:nvSpPr>
        <p:spPr>
          <a:xfrm>
            <a:off x="806344" y="3148716"/>
            <a:ext cx="5416037" cy="4009791"/>
          </a:xfrm>
          <a:noFill/>
          <a:ln>
            <a:solidFill>
              <a:schemeClr val="tx1">
                <a:lumMod val="85000"/>
                <a:lumOff val="15000"/>
              </a:schemeClr>
            </a:solidFill>
          </a:ln>
        </p:spPr>
        <p:txBody>
          <a:bodyPr>
            <a:normAutofit/>
          </a:bodyPr>
          <a:lstStyle/>
          <a:p>
            <a:r>
              <a:rPr lang="en-US" sz="3600">
                <a:solidFill>
                  <a:schemeClr val="tx1">
                    <a:lumMod val="95000"/>
                    <a:lumOff val="5000"/>
                  </a:schemeClr>
                </a:solidFill>
              </a:rPr>
              <a:t>Breakout</a:t>
            </a:r>
          </a:p>
        </p:txBody>
      </p:sp>
      <p:sp useBgFill="1">
        <p:nvSpPr>
          <p:cNvPr id="10" name="Rectangle 9">
            <a:extLst>
              <a:ext uri="{FF2B5EF4-FFF2-40B4-BE49-F238E27FC236}">
                <a16:creationId xmlns:a16="http://schemas.microsoft.com/office/drawing/2014/main" id="{329C095C-3AB6-49D8-9436-3672566FE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1444" y="0"/>
            <a:ext cx="11306556"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A274385-5CD5-F38E-5FCF-63DC6FEE6110}"/>
              </a:ext>
            </a:extLst>
          </p:cNvPr>
          <p:cNvSpPr>
            <a:spLocks noGrp="1"/>
          </p:cNvSpPr>
          <p:nvPr>
            <p:ph idx="1"/>
          </p:nvPr>
        </p:nvSpPr>
        <p:spPr>
          <a:xfrm>
            <a:off x="7946644" y="1460400"/>
            <a:ext cx="8740379" cy="7386420"/>
          </a:xfrm>
        </p:spPr>
        <p:txBody>
          <a:bodyPr anchor="ctr">
            <a:normAutofit/>
          </a:bodyPr>
          <a:lstStyle/>
          <a:p>
            <a:r>
              <a:rPr lang="en-US" sz="4800" dirty="0">
                <a:solidFill>
                  <a:schemeClr val="tx1"/>
                </a:solidFill>
              </a:rPr>
              <a:t>Where do teams you have been on get ‘stuck’ in this model? Discuss and talk about the reasons why a team remain at this stage </a:t>
            </a:r>
          </a:p>
        </p:txBody>
      </p:sp>
    </p:spTree>
    <p:extLst>
      <p:ext uri="{BB962C8B-B14F-4D97-AF65-F5344CB8AC3E}">
        <p14:creationId xmlns:p14="http://schemas.microsoft.com/office/powerpoint/2010/main" val="54422933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77763"/>
            <a:ext cx="18288000" cy="2909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FA6476-D20A-2F68-9085-C7AA6DC7C45B}"/>
              </a:ext>
            </a:extLst>
          </p:cNvPr>
          <p:cNvSpPr>
            <a:spLocks noGrp="1"/>
          </p:cNvSpPr>
          <p:nvPr>
            <p:ph type="title"/>
          </p:nvPr>
        </p:nvSpPr>
        <p:spPr>
          <a:xfrm>
            <a:off x="2400300" y="6403923"/>
            <a:ext cx="13487400" cy="1897143"/>
          </a:xfrm>
        </p:spPr>
        <p:txBody>
          <a:bodyPr vert="horz" lIns="274320" tIns="182880" rIns="274320" bIns="182880" rtlCol="0" anchor="ctr" anchorCtr="1">
            <a:normAutofit/>
          </a:bodyPr>
          <a:lstStyle/>
          <a:p>
            <a:pPr defTabSz="914400"/>
            <a:r>
              <a:rPr lang="en-US" sz="4800" spc="200"/>
              <a:t>High performing teams—”Superteams”</a:t>
            </a:r>
          </a:p>
        </p:txBody>
      </p:sp>
      <p:graphicFrame>
        <p:nvGraphicFramePr>
          <p:cNvPr id="5" name="Content Placeholder 2">
            <a:extLst>
              <a:ext uri="{FF2B5EF4-FFF2-40B4-BE49-F238E27FC236}">
                <a16:creationId xmlns:a16="http://schemas.microsoft.com/office/drawing/2014/main" id="{8A046CBB-A441-ACCF-BCC8-B048597E9C6B}"/>
              </a:ext>
            </a:extLst>
          </p:cNvPr>
          <p:cNvGraphicFramePr>
            <a:graphicFrameLocks noGrp="1"/>
          </p:cNvGraphicFramePr>
          <p:nvPr>
            <p:ph idx="1"/>
            <p:extLst>
              <p:ext uri="{D42A27DB-BD31-4B8C-83A1-F6EECF244321}">
                <p14:modId xmlns:p14="http://schemas.microsoft.com/office/powerpoint/2010/main" val="3729818101"/>
              </p:ext>
            </p:extLst>
          </p:nvPr>
        </p:nvGraphicFramePr>
        <p:xfrm>
          <a:off x="1447800" y="888179"/>
          <a:ext cx="15392400" cy="4652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2783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Different colored question marks">
            <a:extLst>
              <a:ext uri="{FF2B5EF4-FFF2-40B4-BE49-F238E27FC236}">
                <a16:creationId xmlns:a16="http://schemas.microsoft.com/office/drawing/2014/main" id="{EA850C1B-4593-D90D-155C-9A1F5883EC8E}"/>
              </a:ext>
            </a:extLst>
          </p:cNvPr>
          <p:cNvPicPr>
            <a:picLocks noChangeAspect="1"/>
          </p:cNvPicPr>
          <p:nvPr/>
        </p:nvPicPr>
        <p:blipFill>
          <a:blip r:embed="rId2"/>
          <a:srcRect l="23307" r="26693"/>
          <a:stretch>
            <a:fillRect/>
          </a:stretch>
        </p:blipFill>
        <p:spPr>
          <a:xfrm>
            <a:off x="963" y="10"/>
            <a:ext cx="9144000" cy="10286990"/>
          </a:xfrm>
          <a:prstGeom prst="rect">
            <a:avLst/>
          </a:prstGeom>
        </p:spPr>
      </p:pic>
      <p:sp>
        <p:nvSpPr>
          <p:cNvPr id="2" name="Title 1">
            <a:extLst>
              <a:ext uri="{FF2B5EF4-FFF2-40B4-BE49-F238E27FC236}">
                <a16:creationId xmlns:a16="http://schemas.microsoft.com/office/drawing/2014/main" id="{16FDADDA-997C-72C8-5BFF-ED4739C1CD4B}"/>
              </a:ext>
            </a:extLst>
          </p:cNvPr>
          <p:cNvSpPr>
            <a:spLocks noGrp="1"/>
          </p:cNvSpPr>
          <p:nvPr>
            <p:ph type="title"/>
          </p:nvPr>
        </p:nvSpPr>
        <p:spPr>
          <a:xfrm>
            <a:off x="1207008" y="4262257"/>
            <a:ext cx="6730947" cy="1762487"/>
          </a:xfrm>
          <a:solidFill>
            <a:schemeClr val="tx1">
              <a:alpha val="60000"/>
            </a:schemeClr>
          </a:solidFill>
          <a:ln>
            <a:solidFill>
              <a:schemeClr val="bg1"/>
            </a:solidFill>
          </a:ln>
        </p:spPr>
        <p:txBody>
          <a:bodyPr>
            <a:normAutofit/>
          </a:bodyPr>
          <a:lstStyle/>
          <a:p>
            <a:r>
              <a:rPr lang="en-US" sz="3600">
                <a:solidFill>
                  <a:schemeClr val="bg1"/>
                </a:solidFill>
              </a:rPr>
              <a:t>What derails superteams</a:t>
            </a:r>
          </a:p>
        </p:txBody>
      </p:sp>
      <p:graphicFrame>
        <p:nvGraphicFramePr>
          <p:cNvPr id="7" name="Content Placeholder 2">
            <a:extLst>
              <a:ext uri="{FF2B5EF4-FFF2-40B4-BE49-F238E27FC236}">
                <a16:creationId xmlns:a16="http://schemas.microsoft.com/office/drawing/2014/main" id="{D3DBF6E2-FD8C-02D8-A590-7A23C606A965}"/>
              </a:ext>
            </a:extLst>
          </p:cNvPr>
          <p:cNvGraphicFramePr>
            <a:graphicFrameLocks noGrp="1"/>
          </p:cNvGraphicFramePr>
          <p:nvPr>
            <p:ph idx="1"/>
          </p:nvPr>
        </p:nvGraphicFramePr>
        <p:xfrm>
          <a:off x="10115911" y="1464193"/>
          <a:ext cx="7207397" cy="7379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1152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8F16A2-F204-8BC6-F68D-6EDEB5FFE26E}"/>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a:solidFill>
                  <a:schemeClr val="bg1"/>
                </a:solidFill>
              </a:rPr>
              <a:t>Pillars of Effective teams </a:t>
            </a:r>
          </a:p>
        </p:txBody>
      </p:sp>
      <p:graphicFrame>
        <p:nvGraphicFramePr>
          <p:cNvPr id="5" name="Content Placeholder 2">
            <a:extLst>
              <a:ext uri="{FF2B5EF4-FFF2-40B4-BE49-F238E27FC236}">
                <a16:creationId xmlns:a16="http://schemas.microsoft.com/office/drawing/2014/main" id="{C1282B78-BAA1-0C1C-15CB-462604056649}"/>
              </a:ext>
            </a:extLst>
          </p:cNvPr>
          <p:cNvGraphicFramePr>
            <a:graphicFrameLocks noGrp="1"/>
          </p:cNvGraphicFramePr>
          <p:nvPr>
            <p:ph idx="1"/>
            <p:extLst>
              <p:ext uri="{D42A27DB-BD31-4B8C-83A1-F6EECF244321}">
                <p14:modId xmlns:p14="http://schemas.microsoft.com/office/powerpoint/2010/main" val="3009360468"/>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0606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50E3AE-5A21-7B90-7909-D147C3088B2E}"/>
              </a:ext>
            </a:extLst>
          </p:cNvPr>
          <p:cNvSpPr>
            <a:spLocks noGrp="1"/>
          </p:cNvSpPr>
          <p:nvPr>
            <p:ph type="title"/>
          </p:nvPr>
        </p:nvSpPr>
        <p:spPr>
          <a:xfrm>
            <a:off x="965202" y="1230015"/>
            <a:ext cx="5122932" cy="4818981"/>
          </a:xfrm>
          <a:noFill/>
          <a:ln>
            <a:solidFill>
              <a:schemeClr val="bg1"/>
            </a:solidFill>
          </a:ln>
        </p:spPr>
        <p:txBody>
          <a:bodyPr vert="horz" lIns="274320" tIns="182880" rIns="274320" bIns="182880" rtlCol="0" anchor="ctr" anchorCtr="1">
            <a:normAutofit/>
          </a:bodyPr>
          <a:lstStyle/>
          <a:p>
            <a:pPr defTabSz="914400"/>
            <a:r>
              <a:rPr lang="en-US" sz="3800" spc="200">
                <a:solidFill>
                  <a:schemeClr val="bg1"/>
                </a:solidFill>
              </a:rPr>
              <a:t>Leadership </a:t>
            </a:r>
          </a:p>
        </p:txBody>
      </p:sp>
      <p:pic>
        <p:nvPicPr>
          <p:cNvPr id="5" name="Content Placeholder 4" descr="A screen shot of a phone&#10;&#10;Description automatically generated">
            <a:extLst>
              <a:ext uri="{FF2B5EF4-FFF2-40B4-BE49-F238E27FC236}">
                <a16:creationId xmlns:a16="http://schemas.microsoft.com/office/drawing/2014/main" id="{FE226D84-487F-17C6-18EE-643FED1222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72600" y="-86047"/>
            <a:ext cx="6981444" cy="10459094"/>
          </a:xfrm>
          <a:prstGeom prst="rect">
            <a:avLst/>
          </a:prstGeom>
        </p:spPr>
      </p:pic>
    </p:spTree>
    <p:extLst>
      <p:ext uri="{BB962C8B-B14F-4D97-AF65-F5344CB8AC3E}">
        <p14:creationId xmlns:p14="http://schemas.microsoft.com/office/powerpoint/2010/main" val="187939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pperoni pizza">
            <a:extLst>
              <a:ext uri="{FF2B5EF4-FFF2-40B4-BE49-F238E27FC236}">
                <a16:creationId xmlns:a16="http://schemas.microsoft.com/office/drawing/2014/main" id="{40142ABF-7804-996E-A593-B3F3DF9B5542}"/>
              </a:ext>
            </a:extLst>
          </p:cNvPr>
          <p:cNvPicPr>
            <a:picLocks noChangeAspect="1"/>
          </p:cNvPicPr>
          <p:nvPr/>
        </p:nvPicPr>
        <p:blipFill rotWithShape="1">
          <a:blip r:embed="rId2"/>
          <a:srcRect l="26601"/>
          <a:stretch>
            <a:fillRect/>
          </a:stretch>
        </p:blipFill>
        <p:spPr>
          <a:xfrm>
            <a:off x="6976363" y="10"/>
            <a:ext cx="11311635" cy="10286988"/>
          </a:xfrm>
          <a:prstGeom prst="rect">
            <a:avLst/>
          </a:prstGeom>
        </p:spPr>
      </p:pic>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BC542F-AF8B-370E-7A1A-51EEDF18A108}"/>
              </a:ext>
            </a:extLst>
          </p:cNvPr>
          <p:cNvSpPr>
            <a:spLocks noGrp="1"/>
          </p:cNvSpPr>
          <p:nvPr>
            <p:ph type="title"/>
          </p:nvPr>
        </p:nvSpPr>
        <p:spPr>
          <a:xfrm>
            <a:off x="965200" y="965200"/>
            <a:ext cx="5045961" cy="2592066"/>
          </a:xfrm>
          <a:noFill/>
          <a:ln>
            <a:solidFill>
              <a:schemeClr val="bg1"/>
            </a:solidFill>
          </a:ln>
        </p:spPr>
        <p:txBody>
          <a:bodyPr wrap="square">
            <a:normAutofit/>
          </a:bodyPr>
          <a:lstStyle/>
          <a:p>
            <a:r>
              <a:rPr lang="en-US">
                <a:solidFill>
                  <a:schemeClr val="bg1"/>
                </a:solidFill>
              </a:rPr>
              <a:t>Strong Structure</a:t>
            </a:r>
          </a:p>
        </p:txBody>
      </p:sp>
      <p:sp>
        <p:nvSpPr>
          <p:cNvPr id="3" name="Content Placeholder 2">
            <a:extLst>
              <a:ext uri="{FF2B5EF4-FFF2-40B4-BE49-F238E27FC236}">
                <a16:creationId xmlns:a16="http://schemas.microsoft.com/office/drawing/2014/main" id="{5A585225-08EB-3129-896B-4A1B13F091CD}"/>
              </a:ext>
            </a:extLst>
          </p:cNvPr>
          <p:cNvSpPr>
            <a:spLocks noGrp="1"/>
          </p:cNvSpPr>
          <p:nvPr>
            <p:ph idx="1"/>
          </p:nvPr>
        </p:nvSpPr>
        <p:spPr>
          <a:xfrm>
            <a:off x="965202" y="3957066"/>
            <a:ext cx="5045961" cy="5123433"/>
          </a:xfrm>
        </p:spPr>
        <p:txBody>
          <a:bodyPr>
            <a:normAutofit/>
          </a:bodyPr>
          <a:lstStyle/>
          <a:p>
            <a:r>
              <a:rPr lang="en-US">
                <a:solidFill>
                  <a:schemeClr val="bg1"/>
                </a:solidFill>
              </a:rPr>
              <a:t>Need a mix or diversity on perspective, age, location, and skill/social adaptiveness</a:t>
            </a:r>
          </a:p>
          <a:p>
            <a:r>
              <a:rPr lang="en-US">
                <a:solidFill>
                  <a:schemeClr val="bg1"/>
                </a:solidFill>
              </a:rPr>
              <a:t>2 Pizza rule: if you have to order more than two pizzas, the team is too large; allows free riders and lack of accountability, or too-many-cooks-in-the-kitchen scenarios</a:t>
            </a:r>
          </a:p>
        </p:txBody>
      </p:sp>
    </p:spTree>
    <p:extLst>
      <p:ext uri="{BB962C8B-B14F-4D97-AF65-F5344CB8AC3E}">
        <p14:creationId xmlns:p14="http://schemas.microsoft.com/office/powerpoint/2010/main" val="3700232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6AF512-4544-D532-EED6-9282960568AA}"/>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a:solidFill>
                  <a:schemeClr val="bg1"/>
                </a:solidFill>
              </a:rPr>
              <a:t>Mission and goals </a:t>
            </a:r>
          </a:p>
        </p:txBody>
      </p:sp>
      <p:graphicFrame>
        <p:nvGraphicFramePr>
          <p:cNvPr id="5" name="Content Placeholder 2">
            <a:extLst>
              <a:ext uri="{FF2B5EF4-FFF2-40B4-BE49-F238E27FC236}">
                <a16:creationId xmlns:a16="http://schemas.microsoft.com/office/drawing/2014/main" id="{355D579F-3EFB-A037-086A-BE6B4B981851}"/>
              </a:ext>
            </a:extLst>
          </p:cNvPr>
          <p:cNvGraphicFramePr>
            <a:graphicFrameLocks noGrp="1"/>
          </p:cNvGraphicFramePr>
          <p:nvPr>
            <p:ph idx="1"/>
            <p:extLst>
              <p:ext uri="{D42A27DB-BD31-4B8C-83A1-F6EECF244321}">
                <p14:modId xmlns:p14="http://schemas.microsoft.com/office/powerpoint/2010/main" val="633018307"/>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5437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BF0277-C332-8F86-6950-3CC75D552097}"/>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sz="3600">
                <a:solidFill>
                  <a:schemeClr val="bg1"/>
                </a:solidFill>
              </a:rPr>
              <a:t>Communication </a:t>
            </a:r>
          </a:p>
        </p:txBody>
      </p:sp>
      <p:graphicFrame>
        <p:nvGraphicFramePr>
          <p:cNvPr id="5" name="Content Placeholder 2">
            <a:extLst>
              <a:ext uri="{FF2B5EF4-FFF2-40B4-BE49-F238E27FC236}">
                <a16:creationId xmlns:a16="http://schemas.microsoft.com/office/drawing/2014/main" id="{94AF2240-5B13-3AA2-E5EA-AF129FF5D78B}"/>
              </a:ext>
            </a:extLst>
          </p:cNvPr>
          <p:cNvGraphicFramePr>
            <a:graphicFrameLocks noGrp="1"/>
          </p:cNvGraphicFramePr>
          <p:nvPr>
            <p:ph idx="1"/>
            <p:extLst>
              <p:ext uri="{D42A27DB-BD31-4B8C-83A1-F6EECF244321}">
                <p14:modId xmlns:p14="http://schemas.microsoft.com/office/powerpoint/2010/main" val="1570451658"/>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7228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5110C-B058-7944-AA1E-490B968AFCA1}"/>
              </a:ext>
            </a:extLst>
          </p:cNvPr>
          <p:cNvSpPr>
            <a:spLocks noGrp="1"/>
          </p:cNvSpPr>
          <p:nvPr>
            <p:ph type="title"/>
          </p:nvPr>
        </p:nvSpPr>
        <p:spPr>
          <a:xfrm>
            <a:off x="9245197" y="1133476"/>
            <a:ext cx="7899803" cy="2017673"/>
          </a:xfrm>
        </p:spPr>
        <p:txBody>
          <a:bodyPr>
            <a:normAutofit/>
          </a:bodyPr>
          <a:lstStyle/>
          <a:p>
            <a:r>
              <a:rPr lang="en-US" err="1"/>
              <a:t>CC’ing</a:t>
            </a:r>
            <a:endParaRPr lang="en-US"/>
          </a:p>
        </p:txBody>
      </p:sp>
      <p:pic>
        <p:nvPicPr>
          <p:cNvPr id="5" name="Picture 4" descr="Colourful envelopes">
            <a:extLst>
              <a:ext uri="{FF2B5EF4-FFF2-40B4-BE49-F238E27FC236}">
                <a16:creationId xmlns:a16="http://schemas.microsoft.com/office/drawing/2014/main" id="{9DCBDBAD-037A-815B-7859-7D45CD4C6C43}"/>
              </a:ext>
            </a:extLst>
          </p:cNvPr>
          <p:cNvPicPr>
            <a:picLocks noChangeAspect="1"/>
          </p:cNvPicPr>
          <p:nvPr/>
        </p:nvPicPr>
        <p:blipFill rotWithShape="1">
          <a:blip r:embed="rId2"/>
          <a:srcRect l="24533" r="22864" b="-1"/>
          <a:stretch/>
        </p:blipFill>
        <p:spPr>
          <a:xfrm>
            <a:off x="31" y="15"/>
            <a:ext cx="8106740" cy="10286985"/>
          </a:xfrm>
          <a:prstGeom prst="rect">
            <a:avLst/>
          </a:prstGeom>
        </p:spPr>
      </p:pic>
      <p:sp>
        <p:nvSpPr>
          <p:cNvPr id="3" name="Content Placeholder 2">
            <a:extLst>
              <a:ext uri="{FF2B5EF4-FFF2-40B4-BE49-F238E27FC236}">
                <a16:creationId xmlns:a16="http://schemas.microsoft.com/office/drawing/2014/main" id="{264A8227-7721-6E4E-9FC7-D89C64906A3C}"/>
              </a:ext>
            </a:extLst>
          </p:cNvPr>
          <p:cNvSpPr>
            <a:spLocks noGrp="1"/>
          </p:cNvSpPr>
          <p:nvPr>
            <p:ph sz="quarter" idx="13"/>
          </p:nvPr>
        </p:nvSpPr>
        <p:spPr>
          <a:xfrm>
            <a:off x="9245197" y="3311954"/>
            <a:ext cx="7899803" cy="5827475"/>
          </a:xfrm>
        </p:spPr>
        <p:txBody>
          <a:bodyPr>
            <a:normAutofit/>
          </a:bodyPr>
          <a:lstStyle/>
          <a:p>
            <a:pPr>
              <a:lnSpc>
                <a:spcPct val="95000"/>
              </a:lnSpc>
            </a:pPr>
            <a:r>
              <a:rPr lang="en-US" sz="3600"/>
              <a:t>Is Email the responsibility of the individual or the organization?  What communication contracts have you entered into in your professional lives?</a:t>
            </a:r>
          </a:p>
          <a:p>
            <a:pPr>
              <a:lnSpc>
                <a:spcPct val="95000"/>
              </a:lnSpc>
            </a:pPr>
            <a:r>
              <a:rPr lang="en-US" sz="3600"/>
              <a:t>Email as distraction.</a:t>
            </a:r>
          </a:p>
          <a:p>
            <a:pPr>
              <a:lnSpc>
                <a:spcPct val="95000"/>
              </a:lnSpc>
            </a:pPr>
            <a:r>
              <a:rPr lang="en-US" sz="3600"/>
              <a:t>Email as signifier of professionalism—allowing everyone else to “get on” and being a team-player.  </a:t>
            </a:r>
          </a:p>
          <a:p>
            <a:pPr>
              <a:lnSpc>
                <a:spcPct val="95000"/>
              </a:lnSpc>
            </a:pPr>
            <a:endParaRPr lang="en-US" sz="3600"/>
          </a:p>
        </p:txBody>
      </p:sp>
    </p:spTree>
    <p:extLst>
      <p:ext uri="{BB962C8B-B14F-4D97-AF65-F5344CB8AC3E}">
        <p14:creationId xmlns:p14="http://schemas.microsoft.com/office/powerpoint/2010/main" val="3942749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114239-2CD0-BEEB-10BE-61963C98E3E8}"/>
              </a:ext>
            </a:extLst>
          </p:cNvPr>
          <p:cNvPicPr>
            <a:picLocks noChangeAspect="1"/>
          </p:cNvPicPr>
          <p:nvPr/>
        </p:nvPicPr>
        <p:blipFill>
          <a:blip r:embed="rId2"/>
          <a:stretch>
            <a:fillRect/>
          </a:stretch>
        </p:blipFill>
        <p:spPr>
          <a:xfrm>
            <a:off x="152400" y="190500"/>
            <a:ext cx="17983200" cy="9839165"/>
          </a:xfrm>
          <a:prstGeom prst="rect">
            <a:avLst/>
          </a:prstGeom>
        </p:spPr>
      </p:pic>
    </p:spTree>
    <p:extLst>
      <p:ext uri="{BB962C8B-B14F-4D97-AF65-F5344CB8AC3E}">
        <p14:creationId xmlns:p14="http://schemas.microsoft.com/office/powerpoint/2010/main" val="860622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78EA14-861A-965A-8F67-6C32A1E5340D}"/>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a:solidFill>
                  <a:schemeClr val="bg1"/>
                </a:solidFill>
              </a:rPr>
              <a:t>Relationships </a:t>
            </a:r>
          </a:p>
        </p:txBody>
      </p:sp>
      <p:graphicFrame>
        <p:nvGraphicFramePr>
          <p:cNvPr id="5" name="Content Placeholder 2">
            <a:extLst>
              <a:ext uri="{FF2B5EF4-FFF2-40B4-BE49-F238E27FC236}">
                <a16:creationId xmlns:a16="http://schemas.microsoft.com/office/drawing/2014/main" id="{5ECB7F25-AE11-95A1-27F7-DAFC75FE95BE}"/>
              </a:ext>
            </a:extLst>
          </p:cNvPr>
          <p:cNvGraphicFramePr>
            <a:graphicFrameLocks noGrp="1"/>
          </p:cNvGraphicFramePr>
          <p:nvPr>
            <p:ph idx="1"/>
            <p:extLst>
              <p:ext uri="{D42A27DB-BD31-4B8C-83A1-F6EECF244321}">
                <p14:modId xmlns:p14="http://schemas.microsoft.com/office/powerpoint/2010/main" val="3673944938"/>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9803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05258"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5258" y="0"/>
            <a:ext cx="13682742"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6134" y="2164552"/>
            <a:ext cx="5957898" cy="5957895"/>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178958-A58C-5626-7F87-4AA9AD4A3BB8}"/>
              </a:ext>
            </a:extLst>
          </p:cNvPr>
          <p:cNvSpPr>
            <a:spLocks noGrp="1"/>
          </p:cNvSpPr>
          <p:nvPr>
            <p:ph type="title"/>
          </p:nvPr>
        </p:nvSpPr>
        <p:spPr>
          <a:xfrm>
            <a:off x="1891309" y="2379726"/>
            <a:ext cx="5527548" cy="5527548"/>
          </a:xfrm>
          <a:prstGeom prst="ellipse">
            <a:avLst/>
          </a:prstGeom>
          <a:solidFill>
            <a:schemeClr val="accent2">
              <a:lumMod val="75000"/>
            </a:schemeClr>
          </a:solidFill>
          <a:ln>
            <a:noFill/>
          </a:ln>
        </p:spPr>
        <p:txBody>
          <a:bodyPr>
            <a:normAutofit/>
          </a:bodyPr>
          <a:lstStyle/>
          <a:p>
            <a:r>
              <a:rPr lang="en-US" sz="4500">
                <a:solidFill>
                  <a:srgbClr val="FFFFFF"/>
                </a:solidFill>
              </a:rPr>
              <a:t>Breakouts </a:t>
            </a:r>
          </a:p>
        </p:txBody>
      </p:sp>
      <p:sp>
        <p:nvSpPr>
          <p:cNvPr id="3" name="Content Placeholder 2">
            <a:extLst>
              <a:ext uri="{FF2B5EF4-FFF2-40B4-BE49-F238E27FC236}">
                <a16:creationId xmlns:a16="http://schemas.microsoft.com/office/drawing/2014/main" id="{3DC1F3DC-2485-B4F9-BE96-D6C987EAF7B4}"/>
              </a:ext>
            </a:extLst>
          </p:cNvPr>
          <p:cNvSpPr>
            <a:spLocks noGrp="1"/>
          </p:cNvSpPr>
          <p:nvPr>
            <p:ph idx="1"/>
          </p:nvPr>
        </p:nvSpPr>
        <p:spPr>
          <a:xfrm>
            <a:off x="8077200" y="2103120"/>
            <a:ext cx="9601200" cy="6080760"/>
          </a:xfrm>
        </p:spPr>
        <p:txBody>
          <a:bodyPr anchor="ctr">
            <a:normAutofit/>
          </a:bodyPr>
          <a:lstStyle/>
          <a:p>
            <a:r>
              <a:rPr lang="en-US" sz="4800" dirty="0"/>
              <a:t>What allows you to critique/question a  superior?  Have you ever done this, and if so, do you feel like it was for the betterment of the team, or more a personal conflict? </a:t>
            </a:r>
          </a:p>
        </p:txBody>
      </p:sp>
    </p:spTree>
    <p:extLst>
      <p:ext uri="{BB962C8B-B14F-4D97-AF65-F5344CB8AC3E}">
        <p14:creationId xmlns:p14="http://schemas.microsoft.com/office/powerpoint/2010/main" val="2046895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BED658-D4B8-A0C2-B056-EE0D9422637E}"/>
              </a:ext>
            </a:extLst>
          </p:cNvPr>
          <p:cNvSpPr>
            <a:spLocks noGrp="1"/>
          </p:cNvSpPr>
          <p:nvPr>
            <p:ph type="title"/>
          </p:nvPr>
        </p:nvSpPr>
        <p:spPr>
          <a:xfrm>
            <a:off x="965202" y="1230015"/>
            <a:ext cx="5122932" cy="4818981"/>
          </a:xfrm>
          <a:noFill/>
          <a:ln>
            <a:solidFill>
              <a:schemeClr val="bg1"/>
            </a:solidFill>
          </a:ln>
        </p:spPr>
        <p:txBody>
          <a:bodyPr vert="horz" lIns="274320" tIns="182880" rIns="274320" bIns="182880" rtlCol="0" anchor="ctr" anchorCtr="1">
            <a:normAutofit/>
          </a:bodyPr>
          <a:lstStyle/>
          <a:p>
            <a:pPr defTabSz="914400"/>
            <a:r>
              <a:rPr lang="en-US" sz="3800" spc="200">
                <a:solidFill>
                  <a:schemeClr val="bg1"/>
                </a:solidFill>
              </a:rPr>
              <a:t>Psychological safety </a:t>
            </a:r>
          </a:p>
        </p:txBody>
      </p:sp>
      <p:pic>
        <p:nvPicPr>
          <p:cNvPr id="5" name="Content Placeholder 4" descr="A diagram of steps to a safety&#10;&#10;Description automatically generated">
            <a:extLst>
              <a:ext uri="{FF2B5EF4-FFF2-40B4-BE49-F238E27FC236}">
                <a16:creationId xmlns:a16="http://schemas.microsoft.com/office/drawing/2014/main" id="{F392EEB6-177E-AF3F-E5C8-3FA7B82F7F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43800" y="870272"/>
            <a:ext cx="10195011" cy="8546455"/>
          </a:xfrm>
          <a:prstGeom prst="rect">
            <a:avLst/>
          </a:prstGeom>
        </p:spPr>
      </p:pic>
    </p:spTree>
    <p:extLst>
      <p:ext uri="{BB962C8B-B14F-4D97-AF65-F5344CB8AC3E}">
        <p14:creationId xmlns:p14="http://schemas.microsoft.com/office/powerpoint/2010/main" val="2861579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descr="American football team celebrating">
            <a:extLst>
              <a:ext uri="{FF2B5EF4-FFF2-40B4-BE49-F238E27FC236}">
                <a16:creationId xmlns:a16="http://schemas.microsoft.com/office/drawing/2014/main" id="{11528B36-A01C-17CA-DC2B-19EDA20A4C13}"/>
              </a:ext>
            </a:extLst>
          </p:cNvPr>
          <p:cNvPicPr>
            <a:picLocks noChangeAspect="1"/>
          </p:cNvPicPr>
          <p:nvPr/>
        </p:nvPicPr>
        <p:blipFill rotWithShape="1">
          <a:blip r:embed="rId3"/>
          <a:srcRect l="15670" r="11239"/>
          <a:stretch>
            <a:fillRect/>
          </a:stretch>
        </p:blipFill>
        <p:spPr>
          <a:xfrm>
            <a:off x="20" y="10"/>
            <a:ext cx="11306536" cy="10286990"/>
          </a:xfrm>
          <a:prstGeom prst="rect">
            <a:avLst/>
          </a:prstGeom>
        </p:spPr>
      </p:pic>
      <p:sp>
        <p:nvSpPr>
          <p:cNvPr id="2" name="Title 1">
            <a:extLst>
              <a:ext uri="{FF2B5EF4-FFF2-40B4-BE49-F238E27FC236}">
                <a16:creationId xmlns:a16="http://schemas.microsoft.com/office/drawing/2014/main" id="{F7F5110C-B058-7944-AA1E-490B968AFCA1}"/>
              </a:ext>
            </a:extLst>
          </p:cNvPr>
          <p:cNvSpPr>
            <a:spLocks noGrp="1"/>
          </p:cNvSpPr>
          <p:nvPr>
            <p:ph type="title"/>
          </p:nvPr>
        </p:nvSpPr>
        <p:spPr>
          <a:xfrm>
            <a:off x="1207008" y="4266552"/>
            <a:ext cx="8892540" cy="1783080"/>
          </a:xfrm>
          <a:solidFill>
            <a:schemeClr val="bg1">
              <a:alpha val="80000"/>
            </a:schemeClr>
          </a:solidFill>
          <a:ln>
            <a:solidFill>
              <a:schemeClr val="tx1">
                <a:lumMod val="75000"/>
                <a:lumOff val="25000"/>
              </a:schemeClr>
            </a:solidFill>
          </a:ln>
        </p:spPr>
        <p:txBody>
          <a:bodyPr>
            <a:normAutofit/>
          </a:bodyPr>
          <a:lstStyle/>
          <a:p>
            <a:r>
              <a:rPr lang="en-US">
                <a:solidFill>
                  <a:schemeClr val="tx1">
                    <a:lumMod val="85000"/>
                    <a:lumOff val="15000"/>
                  </a:schemeClr>
                </a:solidFill>
              </a:rPr>
              <a:t>Contracts, Social and Psychological</a:t>
            </a:r>
          </a:p>
        </p:txBody>
      </p:sp>
      <p:sp>
        <p:nvSpPr>
          <p:cNvPr id="11" name="Rectangle 10">
            <a:extLst>
              <a:ext uri="{FF2B5EF4-FFF2-40B4-BE49-F238E27FC236}">
                <a16:creationId xmlns:a16="http://schemas.microsoft.com/office/drawing/2014/main" id="{68D8C857-9447-4941-8520-9A44A926F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6556" y="10110"/>
            <a:ext cx="6981444"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4A8227-7721-6E4E-9FC7-D89C64906A3C}"/>
              </a:ext>
            </a:extLst>
          </p:cNvPr>
          <p:cNvSpPr>
            <a:spLocks noGrp="1"/>
          </p:cNvSpPr>
          <p:nvPr>
            <p:ph sz="quarter" idx="13"/>
          </p:nvPr>
        </p:nvSpPr>
        <p:spPr>
          <a:xfrm>
            <a:off x="11734800" y="1460400"/>
            <a:ext cx="5689813" cy="7797900"/>
          </a:xfrm>
        </p:spPr>
        <p:txBody>
          <a:bodyPr anchor="ctr">
            <a:normAutofit/>
          </a:bodyPr>
          <a:lstStyle/>
          <a:p>
            <a:pPr>
              <a:lnSpc>
                <a:spcPct val="90000"/>
              </a:lnSpc>
            </a:pPr>
            <a:r>
              <a:rPr lang="en-US" sz="3600" dirty="0">
                <a:solidFill>
                  <a:srgbClr val="FFFFFF"/>
                </a:solidFill>
              </a:rPr>
              <a:t>Even in profit-only corporations, the team and the worker are valued in internal comms b/c it helps “…absolve workers of the need to generate intrinsic motivations for the job” (76).  </a:t>
            </a:r>
          </a:p>
          <a:p>
            <a:pPr>
              <a:lnSpc>
                <a:spcPct val="90000"/>
              </a:lnSpc>
            </a:pPr>
            <a:r>
              <a:rPr lang="en-US" sz="3600" dirty="0">
                <a:solidFill>
                  <a:srgbClr val="FFFFFF"/>
                </a:solidFill>
              </a:rPr>
              <a:t>HR helps set the stage for how employees interact with one another.</a:t>
            </a:r>
          </a:p>
          <a:p>
            <a:pPr lvl="1">
              <a:lnSpc>
                <a:spcPct val="90000"/>
              </a:lnSpc>
            </a:pPr>
            <a:r>
              <a:rPr lang="en-US" sz="3600" dirty="0">
                <a:solidFill>
                  <a:srgbClr val="FFFFFF"/>
                </a:solidFill>
              </a:rPr>
              <a:t>Telecom Claire:  sense of responsibility motivated her</a:t>
            </a:r>
          </a:p>
          <a:p>
            <a:pPr>
              <a:lnSpc>
                <a:spcPct val="90000"/>
              </a:lnSpc>
            </a:pPr>
            <a:endParaRPr lang="en-US" dirty="0">
              <a:solidFill>
                <a:srgbClr val="FFFFFF"/>
              </a:solidFill>
            </a:endParaRPr>
          </a:p>
        </p:txBody>
      </p:sp>
    </p:spTree>
    <p:extLst>
      <p:ext uri="{BB962C8B-B14F-4D97-AF65-F5344CB8AC3E}">
        <p14:creationId xmlns:p14="http://schemas.microsoft.com/office/powerpoint/2010/main" val="262042287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BD0E35-F22E-2844-2C33-C119F7DCD496}"/>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a:solidFill>
                  <a:schemeClr val="bg1"/>
                </a:solidFill>
              </a:rPr>
              <a:t>Development </a:t>
            </a:r>
          </a:p>
        </p:txBody>
      </p:sp>
      <p:graphicFrame>
        <p:nvGraphicFramePr>
          <p:cNvPr id="5" name="Content Placeholder 2">
            <a:extLst>
              <a:ext uri="{FF2B5EF4-FFF2-40B4-BE49-F238E27FC236}">
                <a16:creationId xmlns:a16="http://schemas.microsoft.com/office/drawing/2014/main" id="{E8C2779B-F1B2-5AE0-FE9C-9345A9980578}"/>
              </a:ext>
            </a:extLst>
          </p:cNvPr>
          <p:cNvGraphicFramePr>
            <a:graphicFrameLocks noGrp="1"/>
          </p:cNvGraphicFramePr>
          <p:nvPr>
            <p:ph idx="1"/>
            <p:extLst>
              <p:ext uri="{D42A27DB-BD31-4B8C-83A1-F6EECF244321}">
                <p14:modId xmlns:p14="http://schemas.microsoft.com/office/powerpoint/2010/main" val="3372988478"/>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3161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EDED847-34F1-4353-AA83-1525E9E406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8288000" cy="82151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FB3652AE-944B-C7EA-52D8-F639021A00B1}"/>
              </a:ext>
            </a:extLst>
          </p:cNvPr>
          <p:cNvSpPr>
            <a:spLocks noGrp="1"/>
          </p:cNvSpPr>
          <p:nvPr>
            <p:ph type="title"/>
          </p:nvPr>
        </p:nvSpPr>
        <p:spPr>
          <a:xfrm>
            <a:off x="3611398" y="7392204"/>
            <a:ext cx="11594592" cy="1701603"/>
          </a:xfrm>
        </p:spPr>
        <p:txBody>
          <a:bodyPr vert="horz" lIns="182880" tIns="182880" rIns="182880" bIns="182880" rtlCol="0" anchor="ctr">
            <a:normAutofit/>
          </a:bodyPr>
          <a:lstStyle/>
          <a:p>
            <a:pPr defTabSz="914400"/>
            <a:r>
              <a:rPr lang="en-US" sz="2800" spc="200"/>
              <a:t>Serendipity</a:t>
            </a:r>
          </a:p>
        </p:txBody>
      </p:sp>
      <p:pic>
        <p:nvPicPr>
          <p:cNvPr id="4" name="Content Placeholder 4" descr="A screenshot of a computer&#10;&#10;Description automatically generated">
            <a:extLst>
              <a:ext uri="{FF2B5EF4-FFF2-40B4-BE49-F238E27FC236}">
                <a16:creationId xmlns:a16="http://schemas.microsoft.com/office/drawing/2014/main" id="{4B8D4DAC-2C96-A3B9-ABB1-9EE6630E071D}"/>
              </a:ext>
            </a:extLst>
          </p:cNvPr>
          <p:cNvPicPr>
            <a:picLocks noChangeAspect="1"/>
          </p:cNvPicPr>
          <p:nvPr/>
        </p:nvPicPr>
        <p:blipFill rotWithShape="1">
          <a:blip r:embed="rId2"/>
          <a:srcRect l="26808" t="40203" r="14943" b="39239"/>
          <a:stretch/>
        </p:blipFill>
        <p:spPr>
          <a:xfrm>
            <a:off x="533400" y="711200"/>
            <a:ext cx="17373600" cy="6668304"/>
          </a:xfrm>
          <a:prstGeom prst="rect">
            <a:avLst/>
          </a:prstGeom>
        </p:spPr>
      </p:pic>
    </p:spTree>
    <p:extLst>
      <p:ext uri="{BB962C8B-B14F-4D97-AF65-F5344CB8AC3E}">
        <p14:creationId xmlns:p14="http://schemas.microsoft.com/office/powerpoint/2010/main" val="1743407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301973"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AEFEA2-EC7C-104F-5C15-F90E01401C77}"/>
              </a:ext>
            </a:extLst>
          </p:cNvPr>
          <p:cNvSpPr>
            <a:spLocks noGrp="1"/>
          </p:cNvSpPr>
          <p:nvPr>
            <p:ph type="title"/>
          </p:nvPr>
        </p:nvSpPr>
        <p:spPr>
          <a:xfrm>
            <a:off x="1185772" y="1154317"/>
            <a:ext cx="8929148" cy="4894679"/>
          </a:xfrm>
          <a:noFill/>
          <a:ln>
            <a:solidFill>
              <a:schemeClr val="bg1"/>
            </a:solidFill>
          </a:ln>
        </p:spPr>
        <p:txBody>
          <a:bodyPr vert="horz" lIns="274320" tIns="182880" rIns="274320" bIns="182880" rtlCol="0" anchor="ctr" anchorCtr="1">
            <a:normAutofit/>
          </a:bodyPr>
          <a:lstStyle/>
          <a:p>
            <a:pPr defTabSz="914400"/>
            <a:r>
              <a:rPr lang="en-US" sz="6000" spc="200">
                <a:solidFill>
                  <a:schemeClr val="bg1"/>
                </a:solidFill>
              </a:rPr>
              <a:t>If we are all thinking the same, then we aren’t thinking” </a:t>
            </a:r>
          </a:p>
        </p:txBody>
      </p:sp>
      <p:sp>
        <p:nvSpPr>
          <p:cNvPr id="7" name="Title 1">
            <a:extLst>
              <a:ext uri="{FF2B5EF4-FFF2-40B4-BE49-F238E27FC236}">
                <a16:creationId xmlns:a16="http://schemas.microsoft.com/office/drawing/2014/main" id="{E5A0FEF2-FFB8-3215-BC82-144FB48D338D}"/>
              </a:ext>
            </a:extLst>
          </p:cNvPr>
          <p:cNvSpPr txBox="1">
            <a:spLocks/>
          </p:cNvSpPr>
          <p:nvPr/>
        </p:nvSpPr>
        <p:spPr bwMode="black">
          <a:xfrm>
            <a:off x="1216979" y="8487476"/>
            <a:ext cx="8866733" cy="1799524"/>
          </a:xfrm>
          <a:prstGeom prst="rect">
            <a:avLst/>
          </a:prstGeom>
        </p:spPr>
        <p:txBody>
          <a:bodyPr vert="horz" lIns="91440" tIns="45720" rIns="91440" bIns="45720" rtlCol="0">
            <a:normAutofit/>
          </a:bodyPr>
          <a:lstStyle>
            <a:lvl1pPr algn="ctr" defTabSz="1371600" rtl="0" eaLnBrk="1" latinLnBrk="0" hangingPunct="1">
              <a:lnSpc>
                <a:spcPct val="90000"/>
              </a:lnSpc>
              <a:spcBef>
                <a:spcPct val="0"/>
              </a:spcBef>
              <a:buNone/>
              <a:defRPr sz="4200" kern="1200" cap="all" spc="300" baseline="0">
                <a:solidFill>
                  <a:srgbClr val="262626"/>
                </a:solidFill>
                <a:latin typeface="+mj-lt"/>
                <a:ea typeface="+mj-ea"/>
                <a:cs typeface="+mj-cs"/>
              </a:defRPr>
            </a:lvl1pPr>
          </a:lstStyle>
          <a:p>
            <a:pPr defTabSz="914400">
              <a:lnSpc>
                <a:spcPct val="100000"/>
              </a:lnSpc>
              <a:spcBef>
                <a:spcPts val="1000"/>
              </a:spcBef>
              <a:buClr>
                <a:schemeClr val="accent2"/>
              </a:buClr>
            </a:pPr>
            <a:r>
              <a:rPr lang="en-US" sz="3600" kern="1200" spc="200" dirty="0" err="1">
                <a:solidFill>
                  <a:schemeClr val="bg1"/>
                </a:solidFill>
                <a:latin typeface="+mn-lt"/>
                <a:ea typeface="+mn-ea"/>
                <a:cs typeface="+mn-cs"/>
              </a:rPr>
              <a:t>GroupThink</a:t>
            </a:r>
            <a:endParaRPr lang="en-US" sz="3600" kern="1200" spc="200" dirty="0">
              <a:solidFill>
                <a:schemeClr val="bg1"/>
              </a:solidFill>
              <a:latin typeface="+mn-lt"/>
              <a:ea typeface="+mn-ea"/>
              <a:cs typeface="+mn-cs"/>
            </a:endParaRPr>
          </a:p>
        </p:txBody>
      </p:sp>
      <p:pic>
        <p:nvPicPr>
          <p:cNvPr id="6" name="Picture 5" descr="A football coach and a football player&#10;&#10;Description automatically generated">
            <a:extLst>
              <a:ext uri="{FF2B5EF4-FFF2-40B4-BE49-F238E27FC236}">
                <a16:creationId xmlns:a16="http://schemas.microsoft.com/office/drawing/2014/main" id="{8CB49084-B40C-1D69-858E-8702F2D27436}"/>
              </a:ext>
            </a:extLst>
          </p:cNvPr>
          <p:cNvPicPr>
            <a:picLocks noChangeAspect="1"/>
          </p:cNvPicPr>
          <p:nvPr/>
        </p:nvPicPr>
        <p:blipFill>
          <a:blip r:embed="rId3">
            <a:extLst>
              <a:ext uri="{28A0092B-C50C-407E-A947-70E740481C1C}">
                <a14:useLocalDpi xmlns:a14="http://schemas.microsoft.com/office/drawing/2010/main" val="0"/>
              </a:ext>
            </a:extLst>
          </a:blip>
          <a:srcRect r="2" b="7907"/>
          <a:stretch>
            <a:fillRect/>
          </a:stretch>
        </p:blipFill>
        <p:spPr>
          <a:xfrm>
            <a:off x="12193512" y="1403073"/>
            <a:ext cx="5129286" cy="7239553"/>
          </a:xfrm>
          <a:prstGeom prst="rect">
            <a:avLst/>
          </a:prstGeom>
        </p:spPr>
      </p:pic>
    </p:spTree>
    <p:extLst>
      <p:ext uri="{BB962C8B-B14F-4D97-AF65-F5344CB8AC3E}">
        <p14:creationId xmlns:p14="http://schemas.microsoft.com/office/powerpoint/2010/main" val="136979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13FD-8170-A5A0-61FC-3D6ADA95A09D}"/>
              </a:ext>
            </a:extLst>
          </p:cNvPr>
          <p:cNvSpPr>
            <a:spLocks noGrp="1"/>
          </p:cNvSpPr>
          <p:nvPr>
            <p:ph type="title"/>
          </p:nvPr>
        </p:nvSpPr>
        <p:spPr>
          <a:xfrm>
            <a:off x="3346704" y="1447038"/>
            <a:ext cx="11594592" cy="1783080"/>
          </a:xfrm>
        </p:spPr>
        <p:txBody>
          <a:bodyPr>
            <a:normAutofit/>
          </a:bodyPr>
          <a:lstStyle/>
          <a:p>
            <a:r>
              <a:rPr lang="en-US" dirty="0"/>
              <a:t>Cognitive Biases in teams </a:t>
            </a:r>
          </a:p>
        </p:txBody>
      </p:sp>
      <p:graphicFrame>
        <p:nvGraphicFramePr>
          <p:cNvPr id="5" name="Content Placeholder 2">
            <a:extLst>
              <a:ext uri="{FF2B5EF4-FFF2-40B4-BE49-F238E27FC236}">
                <a16:creationId xmlns:a16="http://schemas.microsoft.com/office/drawing/2014/main" id="{79D3A2A8-3E63-34F5-0C37-56323F57152B}"/>
              </a:ext>
            </a:extLst>
          </p:cNvPr>
          <p:cNvGraphicFramePr>
            <a:graphicFrameLocks noGrp="1"/>
          </p:cNvGraphicFramePr>
          <p:nvPr>
            <p:ph idx="1"/>
            <p:extLst>
              <p:ext uri="{D42A27DB-BD31-4B8C-83A1-F6EECF244321}">
                <p14:modId xmlns:p14="http://schemas.microsoft.com/office/powerpoint/2010/main" val="397164800"/>
              </p:ext>
            </p:extLst>
          </p:nvPr>
        </p:nvGraphicFramePr>
        <p:xfrm>
          <a:off x="1447800" y="3957637"/>
          <a:ext cx="15392400" cy="4661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4134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19501C6-F015-4273-AF88-E0F6C8538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A677DB7-5829-45BD-9754-5EC484CC4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981444"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EC2D6-B9FD-FA6B-F851-C4C91DA5B014}"/>
              </a:ext>
            </a:extLst>
          </p:cNvPr>
          <p:cNvSpPr>
            <a:spLocks noGrp="1"/>
          </p:cNvSpPr>
          <p:nvPr>
            <p:ph type="title"/>
          </p:nvPr>
        </p:nvSpPr>
        <p:spPr>
          <a:xfrm>
            <a:off x="1207008" y="3607308"/>
            <a:ext cx="4567425" cy="2441688"/>
          </a:xfrm>
        </p:spPr>
        <p:txBody>
          <a:bodyPr vert="horz" lIns="274320" tIns="182880" rIns="274320" bIns="182880" rtlCol="0" anchor="ctr" anchorCtr="1">
            <a:normAutofit/>
          </a:bodyPr>
          <a:lstStyle/>
          <a:p>
            <a:pPr defTabSz="914400"/>
            <a:r>
              <a:rPr lang="en-US" spc="200"/>
              <a:t>Teams vs groups</a:t>
            </a:r>
          </a:p>
        </p:txBody>
      </p:sp>
      <p:pic>
        <p:nvPicPr>
          <p:cNvPr id="7" name="Picture 6" descr="A table of text on a white background&#10;&#10;Description automatically generated">
            <a:extLst>
              <a:ext uri="{FF2B5EF4-FFF2-40B4-BE49-F238E27FC236}">
                <a16:creationId xmlns:a16="http://schemas.microsoft.com/office/drawing/2014/main" id="{31853DCE-B728-5C45-3ADA-E05E43A923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622" y="375633"/>
            <a:ext cx="10348778" cy="9911367"/>
          </a:xfrm>
          <a:prstGeom prst="rect">
            <a:avLst/>
          </a:prstGeom>
        </p:spPr>
      </p:pic>
    </p:spTree>
    <p:extLst>
      <p:ext uri="{BB962C8B-B14F-4D97-AF65-F5344CB8AC3E}">
        <p14:creationId xmlns:p14="http://schemas.microsoft.com/office/powerpoint/2010/main" val="3588299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AF33C27-9C85-4B30-9AD7-879D48AFE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5089DD-882D-4413-B8BF-4798BFD84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6556" y="0"/>
            <a:ext cx="6981444"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BD03A2-6410-BAFA-0779-91841068BFF7}"/>
              </a:ext>
            </a:extLst>
          </p:cNvPr>
          <p:cNvSpPr>
            <a:spLocks noGrp="1"/>
          </p:cNvSpPr>
          <p:nvPr>
            <p:ph type="title"/>
          </p:nvPr>
        </p:nvSpPr>
        <p:spPr>
          <a:xfrm>
            <a:off x="12271756" y="4021654"/>
            <a:ext cx="5045961" cy="2243691"/>
          </a:xfrm>
          <a:noFill/>
          <a:ln>
            <a:solidFill>
              <a:srgbClr val="FFFFFF"/>
            </a:solidFill>
          </a:ln>
        </p:spPr>
        <p:txBody>
          <a:bodyPr wrap="square">
            <a:normAutofit/>
          </a:bodyPr>
          <a:lstStyle/>
          <a:p>
            <a:r>
              <a:rPr lang="en-US">
                <a:solidFill>
                  <a:srgbClr val="FFFFFF"/>
                </a:solidFill>
              </a:rPr>
              <a:t>Work teams vs work(ing) group</a:t>
            </a:r>
          </a:p>
        </p:txBody>
      </p:sp>
      <p:graphicFrame>
        <p:nvGraphicFramePr>
          <p:cNvPr id="5" name="Content Placeholder 2">
            <a:extLst>
              <a:ext uri="{FF2B5EF4-FFF2-40B4-BE49-F238E27FC236}">
                <a16:creationId xmlns:a16="http://schemas.microsoft.com/office/drawing/2014/main" id="{40365B4D-E3C7-9C17-472A-845E96F71E17}"/>
              </a:ext>
            </a:extLst>
          </p:cNvPr>
          <p:cNvGraphicFramePr>
            <a:graphicFrameLocks noGrp="1"/>
          </p:cNvGraphicFramePr>
          <p:nvPr>
            <p:ph idx="1"/>
            <p:extLst>
              <p:ext uri="{D42A27DB-BD31-4B8C-83A1-F6EECF244321}">
                <p14:modId xmlns:p14="http://schemas.microsoft.com/office/powerpoint/2010/main" val="1370544722"/>
              </p:ext>
            </p:extLst>
          </p:nvPr>
        </p:nvGraphicFramePr>
        <p:xfrm>
          <a:off x="1381125" y="1447800"/>
          <a:ext cx="8477250" cy="7453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2892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Content Placeholder 2">
            <a:extLst>
              <a:ext uri="{FF2B5EF4-FFF2-40B4-BE49-F238E27FC236}">
                <a16:creationId xmlns:a16="http://schemas.microsoft.com/office/drawing/2014/main" id="{D5143B8F-286F-3883-D3F3-8A92EADB3350}"/>
              </a:ext>
            </a:extLst>
          </p:cNvPr>
          <p:cNvGraphicFramePr>
            <a:graphicFrameLocks noGrp="1"/>
          </p:cNvGraphicFramePr>
          <p:nvPr>
            <p:ph sz="quarter" idx="13"/>
            <p:extLst>
              <p:ext uri="{D42A27DB-BD31-4B8C-83A1-F6EECF244321}">
                <p14:modId xmlns:p14="http://schemas.microsoft.com/office/powerpoint/2010/main" val="1554494014"/>
              </p:ext>
            </p:extLst>
          </p:nvPr>
        </p:nvGraphicFramePr>
        <p:xfrm>
          <a:off x="-228600" y="-952500"/>
          <a:ext cx="18211800" cy="1196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a:extLst>
              <a:ext uri="{FF2B5EF4-FFF2-40B4-BE49-F238E27FC236}">
                <a16:creationId xmlns:a16="http://schemas.microsoft.com/office/drawing/2014/main" id="{2936A4AF-206A-F530-5BAF-79B340E3CFB4}"/>
              </a:ext>
            </a:extLst>
          </p:cNvPr>
          <p:cNvSpPr txBox="1">
            <a:spLocks/>
          </p:cNvSpPr>
          <p:nvPr/>
        </p:nvSpPr>
        <p:spPr>
          <a:xfrm>
            <a:off x="0" y="9646921"/>
            <a:ext cx="5014299" cy="392909"/>
          </a:xfrm>
          <a:prstGeom prst="rect">
            <a:avLst/>
          </a:prstGeom>
        </p:spPr>
        <p:txBody>
          <a:bodyPr vert="horz" lIns="137160" tIns="68580" rIns="137160" bIns="68580" rtlCol="0">
            <a:normAutofit fontScale="70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185166" indent="-185166" defTabSz="740664">
              <a:lnSpc>
                <a:spcPct val="110000"/>
              </a:lnSpc>
              <a:spcBef>
                <a:spcPts val="810"/>
              </a:spcBef>
            </a:pPr>
            <a:r>
              <a:rPr lang="en-US" sz="1350" dirty="0"/>
              <a:t>CIA </a:t>
            </a:r>
            <a:r>
              <a:rPr lang="en-US" sz="1350" i="1" dirty="0"/>
              <a:t>Simple Sabotage Field Manual; </a:t>
            </a:r>
            <a:r>
              <a:rPr lang="en-US" sz="1350" dirty="0">
                <a:hlinkClick r:id="rId8"/>
              </a:rPr>
              <a:t>https://www.hsdl.org/?abstract&amp;did=750070</a:t>
            </a:r>
            <a:endParaRPr lang="en-US" sz="1350" dirty="0"/>
          </a:p>
          <a:p>
            <a:pPr>
              <a:lnSpc>
                <a:spcPct val="110000"/>
              </a:lnSpc>
            </a:pPr>
            <a:endParaRPr lang="en-US" sz="1350" dirty="0"/>
          </a:p>
        </p:txBody>
      </p:sp>
    </p:spTree>
    <p:extLst>
      <p:ext uri="{BB962C8B-B14F-4D97-AF65-F5344CB8AC3E}">
        <p14:creationId xmlns:p14="http://schemas.microsoft.com/office/powerpoint/2010/main" val="2579914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5FA21C72-692C-49FD-9EB4-DDDDDEBD4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63107" y="1426465"/>
            <a:ext cx="13561785" cy="7434071"/>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diagram of a business model&#10;&#10;Description automatically generated">
            <a:extLst>
              <a:ext uri="{FF2B5EF4-FFF2-40B4-BE49-F238E27FC236}">
                <a16:creationId xmlns:a16="http://schemas.microsoft.com/office/drawing/2014/main" id="{53C1C809-3F7A-6469-DF4A-376DBAE85D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3107" y="1413764"/>
            <a:ext cx="14251941" cy="8016717"/>
          </a:xfrm>
          <a:prstGeom prst="rect">
            <a:avLst/>
          </a:prstGeom>
        </p:spPr>
      </p:pic>
      <p:sp>
        <p:nvSpPr>
          <p:cNvPr id="48" name="Oval 47">
            <a:extLst>
              <a:ext uri="{FF2B5EF4-FFF2-40B4-BE49-F238E27FC236}">
                <a16:creationId xmlns:a16="http://schemas.microsoft.com/office/drawing/2014/main" id="{FBAF941A-6830-47A3-B63C-7C7B66AEA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8570" y="936777"/>
            <a:ext cx="3236976" cy="3236976"/>
          </a:xfrm>
          <a:prstGeom prst="ellipse">
            <a:avLst/>
          </a:prstGeom>
          <a:solidFill>
            <a:srgbClr val="40404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E6CE1E-F729-5D1B-2898-EC62671F2667}"/>
              </a:ext>
            </a:extLst>
          </p:cNvPr>
          <p:cNvSpPr>
            <a:spLocks noGrp="1"/>
          </p:cNvSpPr>
          <p:nvPr>
            <p:ph type="title"/>
          </p:nvPr>
        </p:nvSpPr>
        <p:spPr>
          <a:xfrm>
            <a:off x="1195458" y="1183665"/>
            <a:ext cx="2743200" cy="2743200"/>
          </a:xfrm>
          <a:prstGeom prst="ellipse">
            <a:avLst/>
          </a:prstGeom>
          <a:noFill/>
          <a:ln>
            <a:solidFill>
              <a:srgbClr val="FFFFFF"/>
            </a:solidFill>
          </a:ln>
        </p:spPr>
        <p:txBody>
          <a:bodyPr vert="horz" lIns="182880" tIns="182880" rIns="182880" bIns="182880" rtlCol="0" anchor="ctr">
            <a:normAutofit/>
          </a:bodyPr>
          <a:lstStyle/>
          <a:p>
            <a:pPr defTabSz="914400"/>
            <a:r>
              <a:rPr lang="en-US" sz="2300" spc="200">
                <a:solidFill>
                  <a:srgbClr val="FFFFFF"/>
                </a:solidFill>
              </a:rPr>
              <a:t>Group decision making </a:t>
            </a:r>
          </a:p>
        </p:txBody>
      </p:sp>
    </p:spTree>
    <p:extLst>
      <p:ext uri="{BB962C8B-B14F-4D97-AF65-F5344CB8AC3E}">
        <p14:creationId xmlns:p14="http://schemas.microsoft.com/office/powerpoint/2010/main" val="2180584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57E189-DFF1-94E4-687A-1BAD85E7339D}"/>
              </a:ext>
            </a:extLst>
          </p:cNvPr>
          <p:cNvSpPr>
            <a:spLocks noGrp="1"/>
          </p:cNvSpPr>
          <p:nvPr>
            <p:ph type="title"/>
          </p:nvPr>
        </p:nvSpPr>
        <p:spPr>
          <a:xfrm>
            <a:off x="965200" y="4021654"/>
            <a:ext cx="5045961" cy="2243691"/>
          </a:xfrm>
          <a:noFill/>
          <a:ln>
            <a:solidFill>
              <a:schemeClr val="bg1"/>
            </a:solidFill>
          </a:ln>
        </p:spPr>
        <p:txBody>
          <a:bodyPr wrap="square">
            <a:normAutofit/>
          </a:bodyPr>
          <a:lstStyle/>
          <a:p>
            <a:r>
              <a:rPr lang="en-US" sz="3900">
                <a:solidFill>
                  <a:schemeClr val="bg1"/>
                </a:solidFill>
              </a:rPr>
              <a:t>Group decision making (Vroom &amp; Yetton) </a:t>
            </a:r>
          </a:p>
        </p:txBody>
      </p:sp>
      <p:graphicFrame>
        <p:nvGraphicFramePr>
          <p:cNvPr id="5" name="Content Placeholder 2">
            <a:extLst>
              <a:ext uri="{FF2B5EF4-FFF2-40B4-BE49-F238E27FC236}">
                <a16:creationId xmlns:a16="http://schemas.microsoft.com/office/drawing/2014/main" id="{51D652D1-B58A-FE97-DFFD-797B43661BBD}"/>
              </a:ext>
            </a:extLst>
          </p:cNvPr>
          <p:cNvGraphicFramePr>
            <a:graphicFrameLocks noGrp="1"/>
          </p:cNvGraphicFramePr>
          <p:nvPr>
            <p:ph idx="1"/>
            <p:extLst>
              <p:ext uri="{D42A27DB-BD31-4B8C-83A1-F6EECF244321}">
                <p14:modId xmlns:p14="http://schemas.microsoft.com/office/powerpoint/2010/main" val="3437169691"/>
              </p:ext>
            </p:extLst>
          </p:nvPr>
        </p:nvGraphicFramePr>
        <p:xfrm>
          <a:off x="8429625" y="1447800"/>
          <a:ext cx="8410575" cy="739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9271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6719-CF2A-2AE6-8942-0135712A66CC}"/>
              </a:ext>
            </a:extLst>
          </p:cNvPr>
          <p:cNvSpPr>
            <a:spLocks noGrp="1"/>
          </p:cNvSpPr>
          <p:nvPr>
            <p:ph type="title"/>
          </p:nvPr>
        </p:nvSpPr>
        <p:spPr>
          <a:xfrm>
            <a:off x="12039880" y="960118"/>
            <a:ext cx="5529401" cy="6726056"/>
          </a:xfrm>
          <a:noFill/>
          <a:ln>
            <a:noFill/>
          </a:ln>
        </p:spPr>
        <p:txBody>
          <a:bodyPr vert="horz" lIns="274320" tIns="182880" rIns="274320" bIns="182880" rtlCol="0" anchor="ctr" anchorCtr="1">
            <a:normAutofit/>
          </a:bodyPr>
          <a:lstStyle/>
          <a:p>
            <a:pPr algn="l" defTabSz="914400"/>
            <a:r>
              <a:rPr lang="en-US" spc="200">
                <a:solidFill>
                  <a:schemeClr val="tx1"/>
                </a:solidFill>
              </a:rPr>
              <a:t>Communication Coordination Collaboration </a:t>
            </a:r>
          </a:p>
        </p:txBody>
      </p:sp>
      <p:sp>
        <p:nvSpPr>
          <p:cNvPr id="40" name="Rectangle 39">
            <a:extLst>
              <a:ext uri="{FF2B5EF4-FFF2-40B4-BE49-F238E27FC236}">
                <a16:creationId xmlns:a16="http://schemas.microsoft.com/office/drawing/2014/main" id="{790D5D38-C57D-49FF-AD49-74EE9CDA9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567" y="960120"/>
            <a:ext cx="10346438" cy="7894701"/>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
        <p:nvSpPr>
          <p:cNvPr id="42" name="Rectangle 41">
            <a:extLst>
              <a:ext uri="{FF2B5EF4-FFF2-40B4-BE49-F238E27FC236}">
                <a16:creationId xmlns:a16="http://schemas.microsoft.com/office/drawing/2014/main" id="{927823CD-9652-4764-A45D-9C4DE664BC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9741" y="1204150"/>
            <a:ext cx="9848088" cy="74066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pic>
        <p:nvPicPr>
          <p:cNvPr id="8" name="Content Placeholder 7" descr="A pyramid with text on it&#10;&#10;Description automatically generated">
            <a:extLst>
              <a:ext uri="{FF2B5EF4-FFF2-40B4-BE49-F238E27FC236}">
                <a16:creationId xmlns:a16="http://schemas.microsoft.com/office/drawing/2014/main" id="{EFB76E09-B8BE-6399-6CF5-F9F1239FA83F}"/>
              </a:ext>
            </a:extLst>
          </p:cNvPr>
          <p:cNvPicPr>
            <a:picLocks noChangeAspect="1"/>
          </p:cNvPicPr>
          <p:nvPr/>
        </p:nvPicPr>
        <p:blipFill>
          <a:blip r:embed="rId3">
            <a:extLst>
              <a:ext uri="{28A0092B-C50C-407E-A947-70E740481C1C}">
                <a14:useLocalDpi xmlns:a14="http://schemas.microsoft.com/office/drawing/2010/main" val="0"/>
              </a:ext>
            </a:extLst>
          </a:blip>
          <a:srcRect t="3594"/>
          <a:stretch>
            <a:fillRect/>
          </a:stretch>
        </p:blipFill>
        <p:spPr>
          <a:xfrm>
            <a:off x="1669801" y="1684210"/>
            <a:ext cx="8887968" cy="6446520"/>
          </a:xfrm>
          <a:prstGeom prst="rect">
            <a:avLst/>
          </a:prstGeom>
        </p:spPr>
      </p:pic>
    </p:spTree>
    <p:extLst>
      <p:ext uri="{BB962C8B-B14F-4D97-AF65-F5344CB8AC3E}">
        <p14:creationId xmlns:p14="http://schemas.microsoft.com/office/powerpoint/2010/main" val="194907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C64A6-C203-A17A-723D-BC8891D566AA}"/>
              </a:ext>
            </a:extLst>
          </p:cNvPr>
          <p:cNvSpPr>
            <a:spLocks noGrp="1"/>
          </p:cNvSpPr>
          <p:nvPr>
            <p:ph type="title"/>
          </p:nvPr>
        </p:nvSpPr>
        <p:spPr>
          <a:xfrm>
            <a:off x="8168244" y="1468164"/>
            <a:ext cx="8887965" cy="1762486"/>
          </a:xfrm>
        </p:spPr>
        <p:txBody>
          <a:bodyPr>
            <a:normAutofit/>
          </a:bodyPr>
          <a:lstStyle/>
          <a:p>
            <a:r>
              <a:rPr lang="en-US" sz="3600" dirty="0"/>
              <a:t>AI in Teams </a:t>
            </a:r>
          </a:p>
        </p:txBody>
      </p:sp>
      <p:pic>
        <p:nvPicPr>
          <p:cNvPr id="5" name="Picture 4" descr="A robot using a laptop sitting on a blue chair">
            <a:extLst>
              <a:ext uri="{FF2B5EF4-FFF2-40B4-BE49-F238E27FC236}">
                <a16:creationId xmlns:a16="http://schemas.microsoft.com/office/drawing/2014/main" id="{53BA38F3-7869-CD35-4F6A-9C0738151E6A}"/>
              </a:ext>
            </a:extLst>
          </p:cNvPr>
          <p:cNvPicPr>
            <a:picLocks noChangeAspect="1"/>
          </p:cNvPicPr>
          <p:nvPr/>
        </p:nvPicPr>
        <p:blipFill>
          <a:blip r:embed="rId3"/>
          <a:srcRect l="58211" r="3589"/>
          <a:stretch>
            <a:fillRect/>
          </a:stretch>
        </p:blipFill>
        <p:spPr>
          <a:xfrm>
            <a:off x="20" y="10"/>
            <a:ext cx="6985997" cy="10286990"/>
          </a:xfrm>
          <a:prstGeom prst="rect">
            <a:avLst/>
          </a:prstGeom>
        </p:spPr>
      </p:pic>
      <p:sp>
        <p:nvSpPr>
          <p:cNvPr id="3" name="Content Placeholder 2">
            <a:extLst>
              <a:ext uri="{FF2B5EF4-FFF2-40B4-BE49-F238E27FC236}">
                <a16:creationId xmlns:a16="http://schemas.microsoft.com/office/drawing/2014/main" id="{3DF8E1D0-7EB9-7F43-2AD2-48C7CDC8E7FC}"/>
              </a:ext>
            </a:extLst>
          </p:cNvPr>
          <p:cNvSpPr>
            <a:spLocks noGrp="1"/>
          </p:cNvSpPr>
          <p:nvPr>
            <p:ph idx="1"/>
          </p:nvPr>
        </p:nvSpPr>
        <p:spPr>
          <a:xfrm>
            <a:off x="8168244" y="3961038"/>
            <a:ext cx="8887965" cy="5678262"/>
          </a:xfrm>
        </p:spPr>
        <p:txBody>
          <a:bodyPr>
            <a:normAutofit/>
          </a:bodyPr>
          <a:lstStyle/>
          <a:p>
            <a:r>
              <a:rPr lang="en-US" sz="3200" dirty="0"/>
              <a:t>The move towards automation was already underway,  while AI may boost individual productivity, leaders seeking to use it to reduce headcount may find themselves with contractors and not team members </a:t>
            </a:r>
          </a:p>
        </p:txBody>
      </p:sp>
      <p:sp>
        <p:nvSpPr>
          <p:cNvPr id="6" name="TextBox 5">
            <a:extLst>
              <a:ext uri="{FF2B5EF4-FFF2-40B4-BE49-F238E27FC236}">
                <a16:creationId xmlns:a16="http://schemas.microsoft.com/office/drawing/2014/main" id="{E42A6669-A31C-CAD9-36BC-9A7070A41C2E}"/>
              </a:ext>
            </a:extLst>
          </p:cNvPr>
          <p:cNvSpPr txBox="1"/>
          <p:nvPr/>
        </p:nvSpPr>
        <p:spPr>
          <a:xfrm>
            <a:off x="4572000" y="4958834"/>
            <a:ext cx="9144000" cy="369332"/>
          </a:xfrm>
          <a:prstGeom prst="rect">
            <a:avLst/>
          </a:prstGeom>
          <a:noFill/>
        </p:spPr>
        <p:txBody>
          <a:bodyPr wrap="square">
            <a:spAutoFit/>
          </a:bodyPr>
          <a:lstStyle/>
          <a:p>
            <a:r>
              <a:rPr lang="en-US" sz="1800" dirty="0"/>
              <a:t> </a:t>
            </a:r>
            <a:endParaRPr lang="en-US" dirty="0"/>
          </a:p>
        </p:txBody>
      </p:sp>
    </p:spTree>
    <p:extLst>
      <p:ext uri="{BB962C8B-B14F-4D97-AF65-F5344CB8AC3E}">
        <p14:creationId xmlns:p14="http://schemas.microsoft.com/office/powerpoint/2010/main" val="4087291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E958E98-1DA3-DE97-AE9C-5E59CC596D30}"/>
            </a:ext>
          </a:extLst>
        </p:cNvPr>
        <p:cNvGrpSpPr/>
        <p:nvPr/>
      </p:nvGrpSpPr>
      <p:grpSpPr>
        <a:xfrm>
          <a:off x="0" y="0"/>
          <a:ext cx="0" cy="0"/>
          <a:chOff x="0" y="0"/>
          <a:chExt cx="0" cy="0"/>
        </a:xfrm>
      </p:grpSpPr>
      <p:pic>
        <p:nvPicPr>
          <p:cNvPr id="5" name="Picture 4" descr="A robot using a laptop sitting on a blue chair">
            <a:extLst>
              <a:ext uri="{FF2B5EF4-FFF2-40B4-BE49-F238E27FC236}">
                <a16:creationId xmlns:a16="http://schemas.microsoft.com/office/drawing/2014/main" id="{42724716-D0B3-C2E2-576D-0A03E24E63B8}"/>
              </a:ext>
            </a:extLst>
          </p:cNvPr>
          <p:cNvPicPr>
            <a:picLocks noChangeAspect="1"/>
          </p:cNvPicPr>
          <p:nvPr/>
        </p:nvPicPr>
        <p:blipFill>
          <a:blip r:embed="rId3"/>
          <a:srcRect l="50000"/>
          <a:stretch>
            <a:fillRect/>
          </a:stretch>
        </p:blipFill>
        <p:spPr>
          <a:xfrm>
            <a:off x="963" y="10"/>
            <a:ext cx="9144000" cy="10286990"/>
          </a:xfrm>
          <a:prstGeom prst="rect">
            <a:avLst/>
          </a:prstGeom>
        </p:spPr>
      </p:pic>
      <p:sp>
        <p:nvSpPr>
          <p:cNvPr id="2" name="Title 1">
            <a:extLst>
              <a:ext uri="{FF2B5EF4-FFF2-40B4-BE49-F238E27FC236}">
                <a16:creationId xmlns:a16="http://schemas.microsoft.com/office/drawing/2014/main" id="{D679E945-4E5E-2BA0-DC20-68F70A6B76EC}"/>
              </a:ext>
            </a:extLst>
          </p:cNvPr>
          <p:cNvSpPr>
            <a:spLocks noGrp="1"/>
          </p:cNvSpPr>
          <p:nvPr>
            <p:ph type="title"/>
          </p:nvPr>
        </p:nvSpPr>
        <p:spPr>
          <a:xfrm>
            <a:off x="1207008" y="4262257"/>
            <a:ext cx="6730947" cy="1762487"/>
          </a:xfrm>
          <a:solidFill>
            <a:schemeClr val="tx1">
              <a:alpha val="60000"/>
            </a:schemeClr>
          </a:solidFill>
          <a:ln>
            <a:solidFill>
              <a:schemeClr val="bg1"/>
            </a:solidFill>
          </a:ln>
        </p:spPr>
        <p:txBody>
          <a:bodyPr>
            <a:normAutofit/>
          </a:bodyPr>
          <a:lstStyle/>
          <a:p>
            <a:r>
              <a:rPr lang="en-US" sz="3600">
                <a:solidFill>
                  <a:schemeClr val="bg1"/>
                </a:solidFill>
              </a:rPr>
              <a:t>AI in Teams </a:t>
            </a:r>
          </a:p>
        </p:txBody>
      </p:sp>
      <p:sp>
        <p:nvSpPr>
          <p:cNvPr id="3" name="Content Placeholder 2">
            <a:extLst>
              <a:ext uri="{FF2B5EF4-FFF2-40B4-BE49-F238E27FC236}">
                <a16:creationId xmlns:a16="http://schemas.microsoft.com/office/drawing/2014/main" id="{AFBA8BB0-3637-771E-D988-4F3488D41792}"/>
              </a:ext>
            </a:extLst>
          </p:cNvPr>
          <p:cNvSpPr>
            <a:spLocks noGrp="1"/>
          </p:cNvSpPr>
          <p:nvPr>
            <p:ph idx="1"/>
          </p:nvPr>
        </p:nvSpPr>
        <p:spPr>
          <a:xfrm>
            <a:off x="10115911" y="1464193"/>
            <a:ext cx="7207397" cy="7379723"/>
          </a:xfrm>
        </p:spPr>
        <p:txBody>
          <a:bodyPr anchor="ctr">
            <a:normAutofit/>
          </a:bodyPr>
          <a:lstStyle/>
          <a:p>
            <a:r>
              <a:rPr lang="en-US" sz="4000" dirty="0"/>
              <a:t>You have a team member who to your mind is a ‘social loafer’—they present in front of your board a presentation that is visually great, but shallow.  Board asks follow-ups the teammate cannot answer.  Later, they admit they did the entire report with AI and did not have the knowledge base needed.</a:t>
            </a:r>
          </a:p>
          <a:p>
            <a:pPr lvl="1"/>
            <a:r>
              <a:rPr lang="en-US" sz="4000" dirty="0"/>
              <a:t>What do you do?</a:t>
            </a:r>
          </a:p>
        </p:txBody>
      </p:sp>
      <p:sp>
        <p:nvSpPr>
          <p:cNvPr id="6" name="TextBox 5">
            <a:extLst>
              <a:ext uri="{FF2B5EF4-FFF2-40B4-BE49-F238E27FC236}">
                <a16:creationId xmlns:a16="http://schemas.microsoft.com/office/drawing/2014/main" id="{3B3EF858-E1CE-355F-26A3-B1ABE36EBE38}"/>
              </a:ext>
            </a:extLst>
          </p:cNvPr>
          <p:cNvSpPr txBox="1"/>
          <p:nvPr/>
        </p:nvSpPr>
        <p:spPr>
          <a:xfrm>
            <a:off x="4572000" y="4958834"/>
            <a:ext cx="9144000" cy="369332"/>
          </a:xfrm>
          <a:prstGeom prst="rect">
            <a:avLst/>
          </a:prstGeom>
          <a:noFill/>
        </p:spPr>
        <p:txBody>
          <a:bodyPr wrap="square">
            <a:spAutoFit/>
          </a:bodyPr>
          <a:lstStyle/>
          <a:p>
            <a:pPr>
              <a:spcAft>
                <a:spcPts val="600"/>
              </a:spcAft>
            </a:pPr>
            <a:r>
              <a:rPr lang="en-US"/>
              <a:t> </a:t>
            </a:r>
          </a:p>
        </p:txBody>
      </p:sp>
    </p:spTree>
    <p:extLst>
      <p:ext uri="{BB962C8B-B14F-4D97-AF65-F5344CB8AC3E}">
        <p14:creationId xmlns:p14="http://schemas.microsoft.com/office/powerpoint/2010/main" val="1870964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8288000" cy="10287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143500"/>
            <a:ext cx="18288000" cy="51435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CF2E88-CD4E-4BE6-32C9-8141F0B7E81A}"/>
              </a:ext>
            </a:extLst>
          </p:cNvPr>
          <p:cNvSpPr>
            <a:spLocks noGrp="1"/>
          </p:cNvSpPr>
          <p:nvPr>
            <p:ph type="title"/>
          </p:nvPr>
        </p:nvSpPr>
        <p:spPr>
          <a:xfrm>
            <a:off x="3346704" y="5671861"/>
            <a:ext cx="11594593" cy="1283109"/>
          </a:xfrm>
          <a:noFill/>
          <a:ln>
            <a:solidFill>
              <a:schemeClr val="bg1"/>
            </a:solidFill>
          </a:ln>
        </p:spPr>
        <p:txBody>
          <a:bodyPr>
            <a:normAutofit/>
          </a:bodyPr>
          <a:lstStyle/>
          <a:p>
            <a:r>
              <a:rPr lang="en-US" sz="3600" dirty="0">
                <a:solidFill>
                  <a:schemeClr val="bg1"/>
                </a:solidFill>
              </a:rPr>
              <a:t>Have a great rest of your day!</a:t>
            </a:r>
          </a:p>
        </p:txBody>
      </p:sp>
      <p:pic>
        <p:nvPicPr>
          <p:cNvPr id="4" name="Picture 3" descr="A blue text on a white surface&#10;&#10;AI-generated content may be incorrect.">
            <a:extLst>
              <a:ext uri="{FF2B5EF4-FFF2-40B4-BE49-F238E27FC236}">
                <a16:creationId xmlns:a16="http://schemas.microsoft.com/office/drawing/2014/main" id="{2253A463-4E02-F392-3DA6-CA76C011EAB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604" b="26585"/>
          <a:stretch/>
        </p:blipFill>
        <p:spPr>
          <a:xfrm>
            <a:off x="9385300" y="1469065"/>
            <a:ext cx="6502401" cy="2856429"/>
          </a:xfrm>
          <a:prstGeom prst="rect">
            <a:avLst/>
          </a:prstGeom>
        </p:spPr>
      </p:pic>
      <p:grpSp>
        <p:nvGrpSpPr>
          <p:cNvPr id="5" name="Group 7">
            <a:extLst>
              <a:ext uri="{FF2B5EF4-FFF2-40B4-BE49-F238E27FC236}">
                <a16:creationId xmlns:a16="http://schemas.microsoft.com/office/drawing/2014/main" id="{35E7C6EE-F5C6-2FC7-3273-99E842D2BF32}"/>
              </a:ext>
            </a:extLst>
          </p:cNvPr>
          <p:cNvGrpSpPr/>
          <p:nvPr/>
        </p:nvGrpSpPr>
        <p:grpSpPr>
          <a:xfrm>
            <a:off x="2400300" y="1194277"/>
            <a:ext cx="6502401" cy="3292359"/>
            <a:chOff x="0" y="-161791"/>
            <a:chExt cx="9257126" cy="4687159"/>
          </a:xfrm>
        </p:grpSpPr>
        <p:grpSp>
          <p:nvGrpSpPr>
            <p:cNvPr id="6" name="Group 8">
              <a:extLst>
                <a:ext uri="{FF2B5EF4-FFF2-40B4-BE49-F238E27FC236}">
                  <a16:creationId xmlns:a16="http://schemas.microsoft.com/office/drawing/2014/main" id="{0587FA9A-F78B-8907-A80E-14248B7C63C2}"/>
                </a:ext>
              </a:extLst>
            </p:cNvPr>
            <p:cNvGrpSpPr/>
            <p:nvPr/>
          </p:nvGrpSpPr>
          <p:grpSpPr>
            <a:xfrm>
              <a:off x="0" y="-161791"/>
              <a:ext cx="9257126" cy="4687159"/>
              <a:chOff x="0" y="-38100"/>
              <a:chExt cx="2179957" cy="1103777"/>
            </a:xfrm>
          </p:grpSpPr>
          <p:sp>
            <p:nvSpPr>
              <p:cNvPr id="10" name="Freeform 9">
                <a:extLst>
                  <a:ext uri="{FF2B5EF4-FFF2-40B4-BE49-F238E27FC236}">
                    <a16:creationId xmlns:a16="http://schemas.microsoft.com/office/drawing/2014/main" id="{FB4B76C6-A11A-AAA9-653F-E76680FAA01C}"/>
                  </a:ext>
                </a:extLst>
              </p:cNvPr>
              <p:cNvSpPr/>
              <p:nvPr/>
            </p:nvSpPr>
            <p:spPr>
              <a:xfrm>
                <a:off x="0" y="0"/>
                <a:ext cx="2179957" cy="1065677"/>
              </a:xfrm>
              <a:custGeom>
                <a:avLst/>
                <a:gdLst/>
                <a:ahLst/>
                <a:cxnLst/>
                <a:rect l="l" t="t" r="r" b="b"/>
                <a:pathLst>
                  <a:path w="2179957" h="1065677">
                    <a:moveTo>
                      <a:pt x="56870" y="0"/>
                    </a:moveTo>
                    <a:lnTo>
                      <a:pt x="2123087" y="0"/>
                    </a:lnTo>
                    <a:cubicBezTo>
                      <a:pt x="2154496" y="0"/>
                      <a:pt x="2179957" y="25461"/>
                      <a:pt x="2179957" y="56870"/>
                    </a:cubicBezTo>
                    <a:lnTo>
                      <a:pt x="2179957" y="1008808"/>
                    </a:lnTo>
                    <a:cubicBezTo>
                      <a:pt x="2179957" y="1023890"/>
                      <a:pt x="2173965" y="1038355"/>
                      <a:pt x="2163300" y="1049021"/>
                    </a:cubicBezTo>
                    <a:cubicBezTo>
                      <a:pt x="2152635" y="1059686"/>
                      <a:pt x="2138170" y="1065677"/>
                      <a:pt x="2123087" y="1065677"/>
                    </a:cubicBezTo>
                    <a:lnTo>
                      <a:pt x="56870" y="1065677"/>
                    </a:lnTo>
                    <a:cubicBezTo>
                      <a:pt x="25461" y="1065677"/>
                      <a:pt x="0" y="1040216"/>
                      <a:pt x="0" y="1008808"/>
                    </a:cubicBezTo>
                    <a:lnTo>
                      <a:pt x="0" y="56870"/>
                    </a:lnTo>
                    <a:cubicBezTo>
                      <a:pt x="0" y="25461"/>
                      <a:pt x="25461" y="0"/>
                      <a:pt x="56870" y="0"/>
                    </a:cubicBezTo>
                    <a:close/>
                  </a:path>
                </a:pathLst>
              </a:custGeom>
              <a:solidFill>
                <a:srgbClr val="FFFFFF"/>
              </a:solidFill>
            </p:spPr>
            <p:txBody>
              <a:bodyPr/>
              <a:lstStyle/>
              <a:p>
                <a:endParaRPr lang="en-US"/>
              </a:p>
            </p:txBody>
          </p:sp>
          <p:sp>
            <p:nvSpPr>
              <p:cNvPr id="11" name="TextBox 10">
                <a:extLst>
                  <a:ext uri="{FF2B5EF4-FFF2-40B4-BE49-F238E27FC236}">
                    <a16:creationId xmlns:a16="http://schemas.microsoft.com/office/drawing/2014/main" id="{13DB2DAA-A1DD-EF8A-52B0-C16D47B41E3F}"/>
                  </a:ext>
                </a:extLst>
              </p:cNvPr>
              <p:cNvSpPr txBox="1"/>
              <p:nvPr/>
            </p:nvSpPr>
            <p:spPr>
              <a:xfrm>
                <a:off x="0" y="-38100"/>
                <a:ext cx="2179957" cy="1103777"/>
              </a:xfrm>
              <a:prstGeom prst="rect">
                <a:avLst/>
              </a:prstGeom>
            </p:spPr>
            <p:txBody>
              <a:bodyPr lIns="42612" tIns="42612" rIns="42612" bIns="42612" rtlCol="0" anchor="ctr"/>
              <a:lstStyle/>
              <a:p>
                <a:pPr algn="ctr">
                  <a:lnSpc>
                    <a:spcPts val="2660"/>
                  </a:lnSpc>
                  <a:spcBef>
                    <a:spcPct val="0"/>
                  </a:spcBef>
                </a:pPr>
                <a:endParaRPr/>
              </a:p>
            </p:txBody>
          </p:sp>
        </p:grpSp>
        <p:sp>
          <p:nvSpPr>
            <p:cNvPr id="7" name="Freeform 11">
              <a:extLst>
                <a:ext uri="{FF2B5EF4-FFF2-40B4-BE49-F238E27FC236}">
                  <a16:creationId xmlns:a16="http://schemas.microsoft.com/office/drawing/2014/main" id="{21E489ED-B6AB-2788-C4E9-D071C107C861}"/>
                </a:ext>
              </a:extLst>
            </p:cNvPr>
            <p:cNvSpPr/>
            <p:nvPr/>
          </p:nvSpPr>
          <p:spPr>
            <a:xfrm>
              <a:off x="824246" y="581738"/>
              <a:ext cx="2576948" cy="1264985"/>
            </a:xfrm>
            <a:custGeom>
              <a:avLst/>
              <a:gdLst/>
              <a:ahLst/>
              <a:cxnLst/>
              <a:rect l="l" t="t" r="r" b="b"/>
              <a:pathLst>
                <a:path w="2576948" h="1264985">
                  <a:moveTo>
                    <a:pt x="0" y="0"/>
                  </a:moveTo>
                  <a:lnTo>
                    <a:pt x="2576948" y="0"/>
                  </a:lnTo>
                  <a:lnTo>
                    <a:pt x="2576948" y="1264984"/>
                  </a:lnTo>
                  <a:lnTo>
                    <a:pt x="0" y="1264984"/>
                  </a:lnTo>
                  <a:lnTo>
                    <a:pt x="0" y="0"/>
                  </a:lnTo>
                  <a:close/>
                </a:path>
              </a:pathLst>
            </a:custGeom>
            <a:blipFill>
              <a:blip r:embed="rId4"/>
              <a:stretch>
                <a:fillRect t="-1660" b="-1660"/>
              </a:stretch>
            </a:blipFill>
          </p:spPr>
          <p:txBody>
            <a:bodyPr/>
            <a:lstStyle/>
            <a:p>
              <a:endParaRPr lang="en-US"/>
            </a:p>
          </p:txBody>
        </p:sp>
        <p:sp>
          <p:nvSpPr>
            <p:cNvPr id="8" name="Freeform 12">
              <a:extLst>
                <a:ext uri="{FF2B5EF4-FFF2-40B4-BE49-F238E27FC236}">
                  <a16:creationId xmlns:a16="http://schemas.microsoft.com/office/drawing/2014/main" id="{2DC83DB8-ADB9-76A1-2534-B59F94020911}"/>
                </a:ext>
              </a:extLst>
            </p:cNvPr>
            <p:cNvSpPr/>
            <p:nvPr/>
          </p:nvSpPr>
          <p:spPr>
            <a:xfrm>
              <a:off x="4042919" y="877074"/>
              <a:ext cx="3866237" cy="778080"/>
            </a:xfrm>
            <a:custGeom>
              <a:avLst/>
              <a:gdLst/>
              <a:ahLst/>
              <a:cxnLst/>
              <a:rect l="l" t="t" r="r" b="b"/>
              <a:pathLst>
                <a:path w="3866237" h="778080">
                  <a:moveTo>
                    <a:pt x="0" y="0"/>
                  </a:moveTo>
                  <a:lnTo>
                    <a:pt x="3866238" y="0"/>
                  </a:lnTo>
                  <a:lnTo>
                    <a:pt x="3866238" y="778080"/>
                  </a:lnTo>
                  <a:lnTo>
                    <a:pt x="0" y="778080"/>
                  </a:lnTo>
                  <a:lnTo>
                    <a:pt x="0" y="0"/>
                  </a:lnTo>
                  <a:close/>
                </a:path>
              </a:pathLst>
            </a:custGeom>
            <a:blipFill>
              <a:blip r:embed="rId5"/>
              <a:stretch>
                <a:fillRect/>
              </a:stretch>
            </a:blipFill>
          </p:spPr>
          <p:txBody>
            <a:bodyPr/>
            <a:lstStyle/>
            <a:p>
              <a:endParaRPr lang="en-US"/>
            </a:p>
          </p:txBody>
        </p:sp>
        <p:sp>
          <p:nvSpPr>
            <p:cNvPr id="9" name="TextBox 13">
              <a:extLst>
                <a:ext uri="{FF2B5EF4-FFF2-40B4-BE49-F238E27FC236}">
                  <a16:creationId xmlns:a16="http://schemas.microsoft.com/office/drawing/2014/main" id="{E7D2C211-14CD-7A13-5640-A484C408F80F}"/>
                </a:ext>
              </a:extLst>
            </p:cNvPr>
            <p:cNvSpPr txBox="1"/>
            <p:nvPr/>
          </p:nvSpPr>
          <p:spPr>
            <a:xfrm>
              <a:off x="1496152" y="2130125"/>
              <a:ext cx="5935359" cy="1195952"/>
            </a:xfrm>
            <a:prstGeom prst="rect">
              <a:avLst/>
            </a:prstGeom>
          </p:spPr>
          <p:txBody>
            <a:bodyPr lIns="0" tIns="0" rIns="0" bIns="0" rtlCol="0" anchor="t">
              <a:spAutoFit/>
            </a:bodyPr>
            <a:lstStyle/>
            <a:p>
              <a:pPr algn="ctr" defTabSz="425196">
                <a:lnSpc>
                  <a:spcPts val="3369"/>
                </a:lnSpc>
                <a:spcAft>
                  <a:spcPts val="600"/>
                </a:spcAft>
              </a:pPr>
              <a:r>
                <a:rPr lang="en-US" sz="2407" b="1" kern="1200">
                  <a:solidFill>
                    <a:srgbClr val="154275"/>
                  </a:solidFill>
                  <a:latin typeface="Canva Sans Bold"/>
                  <a:ea typeface="+mn-ea"/>
                  <a:cs typeface="+mn-cs"/>
                  <a:sym typeface="Canva Sans Bold"/>
                </a:rPr>
                <a:t>CAREER &amp; LEADERSHIP SKILLS ACADEMY</a:t>
              </a:r>
              <a:endParaRPr lang="en-US" sz="2588" b="1">
                <a:solidFill>
                  <a:srgbClr val="154275"/>
                </a:solidFill>
                <a:latin typeface="Canva Sans Bold"/>
                <a:ea typeface="Canva Sans Bold"/>
                <a:cs typeface="Canva Sans Bold"/>
                <a:sym typeface="Canva Sans Bold"/>
              </a:endParaRPr>
            </a:p>
          </p:txBody>
        </p:sp>
      </p:grpSp>
    </p:spTree>
    <p:extLst>
      <p:ext uri="{BB962C8B-B14F-4D97-AF65-F5344CB8AC3E}">
        <p14:creationId xmlns:p14="http://schemas.microsoft.com/office/powerpoint/2010/main" val="19382647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aq52igniy9aio7ti8w2maf796k2hsf"/>
</p:tagLst>
</file>

<file path=ppt/theme/theme1.xml><?xml version="1.0" encoding="utf-8"?>
<a:theme xmlns:a="http://schemas.openxmlformats.org/drawingml/2006/main" name="Parcel">
  <a:themeElements>
    <a:clrScheme name="Custom 21">
      <a:dk1>
        <a:srgbClr val="000000"/>
      </a:dk1>
      <a:lt1>
        <a:srgbClr val="FFFFFF"/>
      </a:lt1>
      <a:dk2>
        <a:srgbClr val="4A5356"/>
      </a:dk2>
      <a:lt2>
        <a:srgbClr val="E8E3CE"/>
      </a:lt2>
      <a:accent1>
        <a:srgbClr val="47234D"/>
      </a:accent1>
      <a:accent2>
        <a:srgbClr val="A48013"/>
      </a:accent2>
      <a:accent3>
        <a:srgbClr val="80C986"/>
      </a:accent3>
      <a:accent4>
        <a:srgbClr val="6EA396"/>
      </a:accent4>
      <a:accent5>
        <a:srgbClr val="D46E19"/>
      </a:accent5>
      <a:accent6>
        <a:srgbClr val="B6AFAD"/>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9141</TotalTime>
  <Words>1776</Words>
  <Application>Microsoft Macintosh PowerPoint</Application>
  <PresentationFormat>Custom</PresentationFormat>
  <Paragraphs>165</Paragraphs>
  <Slides>35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Gill Sans MT</vt:lpstr>
      <vt:lpstr>Aptos</vt:lpstr>
      <vt:lpstr>Arial</vt:lpstr>
      <vt:lpstr>Canva Sans Bold</vt:lpstr>
      <vt:lpstr>Parcel</vt:lpstr>
      <vt:lpstr>Group &amp; Team Dynamics </vt:lpstr>
      <vt:lpstr>Why Does everyone hate group work? </vt:lpstr>
      <vt:lpstr>Why Team Dynamics Matter </vt:lpstr>
      <vt:lpstr>Goal-Oriented Management Teams</vt:lpstr>
      <vt:lpstr>The Problem With Teams</vt:lpstr>
      <vt:lpstr>Barriers to Effective Teams </vt:lpstr>
      <vt:lpstr>Tuckman model </vt:lpstr>
      <vt:lpstr>Tuckman Model</vt:lpstr>
      <vt:lpstr>Breakout</vt:lpstr>
      <vt:lpstr>High performing teams—”Superteams”</vt:lpstr>
      <vt:lpstr>What derails superteams</vt:lpstr>
      <vt:lpstr>Pillars of Effective teams </vt:lpstr>
      <vt:lpstr>Leadership </vt:lpstr>
      <vt:lpstr>Strong Structure</vt:lpstr>
      <vt:lpstr>Mission and goals </vt:lpstr>
      <vt:lpstr>Communication </vt:lpstr>
      <vt:lpstr>CC’ing</vt:lpstr>
      <vt:lpstr>PowerPoint Presentation</vt:lpstr>
      <vt:lpstr>Relationships </vt:lpstr>
      <vt:lpstr>Breakouts </vt:lpstr>
      <vt:lpstr>Psychological safety </vt:lpstr>
      <vt:lpstr>Contracts, Social and Psychological</vt:lpstr>
      <vt:lpstr>Development </vt:lpstr>
      <vt:lpstr>Serendipity</vt:lpstr>
      <vt:lpstr>If we are all thinking the same, then we aren’t thinking” </vt:lpstr>
      <vt:lpstr>Cognitive Biases in teams </vt:lpstr>
      <vt:lpstr>Teams vs groups</vt:lpstr>
      <vt:lpstr>Work teams vs work(ing) group</vt:lpstr>
      <vt:lpstr>PowerPoint Presentation</vt:lpstr>
      <vt:lpstr>Group decision making </vt:lpstr>
      <vt:lpstr>Group decision making (Vroom &amp; Yetton) </vt:lpstr>
      <vt:lpstr>Communication Coordination Collaboration </vt:lpstr>
      <vt:lpstr>AI in Teams </vt:lpstr>
      <vt:lpstr>AI in Teams </vt:lpstr>
      <vt:lpstr>Have a great rest of your 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PBA Slides_Kutztown</dc:title>
  <dc:creator>Anderson, Hayley</dc:creator>
  <cp:lastModifiedBy>Foschia, Robert</cp:lastModifiedBy>
  <cp:revision>25</cp:revision>
  <dcterms:created xsi:type="dcterms:W3CDTF">2006-08-16T00:00:00Z</dcterms:created>
  <dcterms:modified xsi:type="dcterms:W3CDTF">2026-07-09T16:31:35Z</dcterms:modified>
  <dc:identifier>DAGmrqzkm1Q</dc:identifier>
</cp:coreProperties>
</file>