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75" r:id="rId1"/>
  </p:sldMasterIdLst>
  <p:sldIdLst>
    <p:sldId id="256" r:id="rId2"/>
    <p:sldId id="282" r:id="rId3"/>
    <p:sldId id="285" r:id="rId4"/>
    <p:sldId id="284" r:id="rId5"/>
    <p:sldId id="272" r:id="rId6"/>
    <p:sldId id="274" r:id="rId7"/>
    <p:sldId id="277" r:id="rId8"/>
    <p:sldId id="257" r:id="rId9"/>
    <p:sldId id="275" r:id="rId10"/>
    <p:sldId id="276" r:id="rId11"/>
    <p:sldId id="261" r:id="rId12"/>
    <p:sldId id="286" r:id="rId13"/>
    <p:sldId id="280" r:id="rId14"/>
    <p:sldId id="259" r:id="rId15"/>
    <p:sldId id="268" r:id="rId16"/>
    <p:sldId id="269" r:id="rId17"/>
    <p:sldId id="270" r:id="rId18"/>
    <p:sldId id="263" r:id="rId19"/>
    <p:sldId id="281" r:id="rId20"/>
    <p:sldId id="260" r:id="rId21"/>
    <p:sldId id="262" r:id="rId22"/>
    <p:sldId id="264" r:id="rId23"/>
    <p:sldId id="265" r:id="rId24"/>
    <p:sldId id="287" r:id="rId25"/>
    <p:sldId id="288"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558"/>
  </p:normalViewPr>
  <p:slideViewPr>
    <p:cSldViewPr snapToGrid="0">
      <p:cViewPr varScale="1">
        <p:scale>
          <a:sx n="121" d="100"/>
          <a:sy n="121" d="100"/>
        </p:scale>
        <p:origin x="74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3C2F412-BC0C-4D9D-9257-F6AB05903172}" type="doc">
      <dgm:prSet loTypeId="urn:microsoft.com/office/officeart/2016/7/layout/LinearBlockProcessNumbered" loCatId="process" qsTypeId="urn:microsoft.com/office/officeart/2005/8/quickstyle/simple1" qsCatId="simple" csTypeId="urn:microsoft.com/office/officeart/2005/8/colors/colorful4" csCatId="colorful"/>
      <dgm:spPr/>
      <dgm:t>
        <a:bodyPr/>
        <a:lstStyle/>
        <a:p>
          <a:endParaRPr lang="en-US"/>
        </a:p>
      </dgm:t>
    </dgm:pt>
    <dgm:pt modelId="{ADADAFE2-B4BB-459D-AC30-978BBAC52F1F}">
      <dgm:prSet/>
      <dgm:spPr/>
      <dgm:t>
        <a:bodyPr/>
        <a:lstStyle/>
        <a:p>
          <a:r>
            <a:rPr lang="en-US"/>
            <a:t>I can easily show you a picture of Hawk Mountain, and it might look pretty, but it is not invested with any of the significance of this cross-state hopping around.  </a:t>
          </a:r>
        </a:p>
      </dgm:t>
    </dgm:pt>
    <dgm:pt modelId="{EAE32AFC-6888-4CC3-9C3F-9265B43B8921}" type="parTrans" cxnId="{5677C000-BC73-41A1-BE66-5B4A3915EC8E}">
      <dgm:prSet/>
      <dgm:spPr/>
      <dgm:t>
        <a:bodyPr/>
        <a:lstStyle/>
        <a:p>
          <a:endParaRPr lang="en-US"/>
        </a:p>
      </dgm:t>
    </dgm:pt>
    <dgm:pt modelId="{234BD745-55C3-4563-9EB2-CCC744A50E95}" type="sibTrans" cxnId="{5677C000-BC73-41A1-BE66-5B4A3915EC8E}">
      <dgm:prSet phldrT="01" phldr="0"/>
      <dgm:spPr/>
      <dgm:t>
        <a:bodyPr/>
        <a:lstStyle/>
        <a:p>
          <a:r>
            <a:rPr lang="en-US"/>
            <a:t>01</a:t>
          </a:r>
        </a:p>
      </dgm:t>
    </dgm:pt>
    <dgm:pt modelId="{AE1C9BA6-DD65-4806-A414-ACCF2FD278B1}">
      <dgm:prSet/>
      <dgm:spPr/>
      <dgm:t>
        <a:bodyPr/>
        <a:lstStyle/>
        <a:p>
          <a:r>
            <a:rPr lang="en-US"/>
            <a:t>The place is also deeply tied to the environmental movement, to the legacy of Carson, not only as a person, but her specific mode of questioning and support for the environment.  </a:t>
          </a:r>
        </a:p>
      </dgm:t>
    </dgm:pt>
    <dgm:pt modelId="{9BBD34F6-425E-4CDB-A0A9-C211B2A2E324}" type="parTrans" cxnId="{F4E39E4B-5BED-4AD4-BFE5-2E5300EEE5BB}">
      <dgm:prSet/>
      <dgm:spPr/>
      <dgm:t>
        <a:bodyPr/>
        <a:lstStyle/>
        <a:p>
          <a:endParaRPr lang="en-US"/>
        </a:p>
      </dgm:t>
    </dgm:pt>
    <dgm:pt modelId="{CD278355-4B6E-4D52-9953-BBA7D4661918}" type="sibTrans" cxnId="{F4E39E4B-5BED-4AD4-BFE5-2E5300EEE5BB}">
      <dgm:prSet phldrT="02" phldr="0"/>
      <dgm:spPr/>
      <dgm:t>
        <a:bodyPr/>
        <a:lstStyle/>
        <a:p>
          <a:r>
            <a:rPr lang="en-US"/>
            <a:t>02</a:t>
          </a:r>
        </a:p>
      </dgm:t>
    </dgm:pt>
    <dgm:pt modelId="{FFFBAC3D-84D6-47A0-89AA-90DAE7937085}">
      <dgm:prSet/>
      <dgm:spPr/>
      <dgm:t>
        <a:bodyPr/>
        <a:lstStyle/>
        <a:p>
          <a:r>
            <a:rPr lang="en-US"/>
            <a:t>It holds a lot of personal importance for me both personally and professionally—this tie from one locality to another, as well as this professional niche </a:t>
          </a:r>
        </a:p>
      </dgm:t>
    </dgm:pt>
    <dgm:pt modelId="{41EC60A5-90B0-4693-BCFE-78739BF81AC4}" type="parTrans" cxnId="{6A872D1B-7AAB-4C99-9161-D76F5191A46B}">
      <dgm:prSet/>
      <dgm:spPr/>
      <dgm:t>
        <a:bodyPr/>
        <a:lstStyle/>
        <a:p>
          <a:endParaRPr lang="en-US"/>
        </a:p>
      </dgm:t>
    </dgm:pt>
    <dgm:pt modelId="{E7820C23-28BF-4F3D-BFD7-5521D645B650}" type="sibTrans" cxnId="{6A872D1B-7AAB-4C99-9161-D76F5191A46B}">
      <dgm:prSet phldrT="03" phldr="0"/>
      <dgm:spPr/>
      <dgm:t>
        <a:bodyPr/>
        <a:lstStyle/>
        <a:p>
          <a:r>
            <a:rPr lang="en-US"/>
            <a:t>03</a:t>
          </a:r>
        </a:p>
      </dgm:t>
    </dgm:pt>
    <dgm:pt modelId="{4DA6E53C-B9A7-664A-9502-2FE83A929640}" type="pres">
      <dgm:prSet presAssocID="{43C2F412-BC0C-4D9D-9257-F6AB05903172}" presName="Name0" presStyleCnt="0">
        <dgm:presLayoutVars>
          <dgm:animLvl val="lvl"/>
          <dgm:resizeHandles val="exact"/>
        </dgm:presLayoutVars>
      </dgm:prSet>
      <dgm:spPr/>
    </dgm:pt>
    <dgm:pt modelId="{BCFC22A5-2399-6342-AC53-DD7C963DDAA9}" type="pres">
      <dgm:prSet presAssocID="{ADADAFE2-B4BB-459D-AC30-978BBAC52F1F}" presName="compositeNode" presStyleCnt="0">
        <dgm:presLayoutVars>
          <dgm:bulletEnabled val="1"/>
        </dgm:presLayoutVars>
      </dgm:prSet>
      <dgm:spPr/>
    </dgm:pt>
    <dgm:pt modelId="{5DE2CC2D-D06F-7C4F-8C2B-EF77EBF67A6A}" type="pres">
      <dgm:prSet presAssocID="{ADADAFE2-B4BB-459D-AC30-978BBAC52F1F}" presName="bgRect" presStyleLbl="alignNode1" presStyleIdx="0" presStyleCnt="3"/>
      <dgm:spPr/>
    </dgm:pt>
    <dgm:pt modelId="{E365B7B6-54A9-2742-83EF-1B3314553CB9}" type="pres">
      <dgm:prSet presAssocID="{234BD745-55C3-4563-9EB2-CCC744A50E95}" presName="sibTransNodeRect" presStyleLbl="alignNode1" presStyleIdx="0" presStyleCnt="3">
        <dgm:presLayoutVars>
          <dgm:chMax val="0"/>
          <dgm:bulletEnabled val="1"/>
        </dgm:presLayoutVars>
      </dgm:prSet>
      <dgm:spPr/>
    </dgm:pt>
    <dgm:pt modelId="{90A3148E-6139-6345-AB55-2CB40FFA68F6}" type="pres">
      <dgm:prSet presAssocID="{ADADAFE2-B4BB-459D-AC30-978BBAC52F1F}" presName="nodeRect" presStyleLbl="alignNode1" presStyleIdx="0" presStyleCnt="3">
        <dgm:presLayoutVars>
          <dgm:bulletEnabled val="1"/>
        </dgm:presLayoutVars>
      </dgm:prSet>
      <dgm:spPr/>
    </dgm:pt>
    <dgm:pt modelId="{6CBB966D-16E7-5044-ADC3-F8E67C802D6E}" type="pres">
      <dgm:prSet presAssocID="{234BD745-55C3-4563-9EB2-CCC744A50E95}" presName="sibTrans" presStyleCnt="0"/>
      <dgm:spPr/>
    </dgm:pt>
    <dgm:pt modelId="{D6428BAC-5BD0-7744-BA53-7EDB318A1DD0}" type="pres">
      <dgm:prSet presAssocID="{AE1C9BA6-DD65-4806-A414-ACCF2FD278B1}" presName="compositeNode" presStyleCnt="0">
        <dgm:presLayoutVars>
          <dgm:bulletEnabled val="1"/>
        </dgm:presLayoutVars>
      </dgm:prSet>
      <dgm:spPr/>
    </dgm:pt>
    <dgm:pt modelId="{75C2D44B-9DBA-6942-8C8C-5180807D39FA}" type="pres">
      <dgm:prSet presAssocID="{AE1C9BA6-DD65-4806-A414-ACCF2FD278B1}" presName="bgRect" presStyleLbl="alignNode1" presStyleIdx="1" presStyleCnt="3"/>
      <dgm:spPr/>
    </dgm:pt>
    <dgm:pt modelId="{7C59227D-29D6-1948-9BAF-167A190FADD7}" type="pres">
      <dgm:prSet presAssocID="{CD278355-4B6E-4D52-9953-BBA7D4661918}" presName="sibTransNodeRect" presStyleLbl="alignNode1" presStyleIdx="1" presStyleCnt="3">
        <dgm:presLayoutVars>
          <dgm:chMax val="0"/>
          <dgm:bulletEnabled val="1"/>
        </dgm:presLayoutVars>
      </dgm:prSet>
      <dgm:spPr/>
    </dgm:pt>
    <dgm:pt modelId="{312216C7-3CF5-AF4D-BC95-4A57CE1A77BF}" type="pres">
      <dgm:prSet presAssocID="{AE1C9BA6-DD65-4806-A414-ACCF2FD278B1}" presName="nodeRect" presStyleLbl="alignNode1" presStyleIdx="1" presStyleCnt="3">
        <dgm:presLayoutVars>
          <dgm:bulletEnabled val="1"/>
        </dgm:presLayoutVars>
      </dgm:prSet>
      <dgm:spPr/>
    </dgm:pt>
    <dgm:pt modelId="{111F90E1-F5B3-FF4E-BE72-8F7BB027EB16}" type="pres">
      <dgm:prSet presAssocID="{CD278355-4B6E-4D52-9953-BBA7D4661918}" presName="sibTrans" presStyleCnt="0"/>
      <dgm:spPr/>
    </dgm:pt>
    <dgm:pt modelId="{4DBB4647-62E6-E643-8929-A6DC1E6A87C5}" type="pres">
      <dgm:prSet presAssocID="{FFFBAC3D-84D6-47A0-89AA-90DAE7937085}" presName="compositeNode" presStyleCnt="0">
        <dgm:presLayoutVars>
          <dgm:bulletEnabled val="1"/>
        </dgm:presLayoutVars>
      </dgm:prSet>
      <dgm:spPr/>
    </dgm:pt>
    <dgm:pt modelId="{3A699BED-E21C-2D45-A307-963AEE6B4959}" type="pres">
      <dgm:prSet presAssocID="{FFFBAC3D-84D6-47A0-89AA-90DAE7937085}" presName="bgRect" presStyleLbl="alignNode1" presStyleIdx="2" presStyleCnt="3"/>
      <dgm:spPr/>
    </dgm:pt>
    <dgm:pt modelId="{0932B521-6ED1-8941-8BD8-4B83E55A62CC}" type="pres">
      <dgm:prSet presAssocID="{E7820C23-28BF-4F3D-BFD7-5521D645B650}" presName="sibTransNodeRect" presStyleLbl="alignNode1" presStyleIdx="2" presStyleCnt="3">
        <dgm:presLayoutVars>
          <dgm:chMax val="0"/>
          <dgm:bulletEnabled val="1"/>
        </dgm:presLayoutVars>
      </dgm:prSet>
      <dgm:spPr/>
    </dgm:pt>
    <dgm:pt modelId="{DF4A2613-F37A-A340-ACAE-3DA1BEA91DD0}" type="pres">
      <dgm:prSet presAssocID="{FFFBAC3D-84D6-47A0-89AA-90DAE7937085}" presName="nodeRect" presStyleLbl="alignNode1" presStyleIdx="2" presStyleCnt="3">
        <dgm:presLayoutVars>
          <dgm:bulletEnabled val="1"/>
        </dgm:presLayoutVars>
      </dgm:prSet>
      <dgm:spPr/>
    </dgm:pt>
  </dgm:ptLst>
  <dgm:cxnLst>
    <dgm:cxn modelId="{5677C000-BC73-41A1-BE66-5B4A3915EC8E}" srcId="{43C2F412-BC0C-4D9D-9257-F6AB05903172}" destId="{ADADAFE2-B4BB-459D-AC30-978BBAC52F1F}" srcOrd="0" destOrd="0" parTransId="{EAE32AFC-6888-4CC3-9C3F-9265B43B8921}" sibTransId="{234BD745-55C3-4563-9EB2-CCC744A50E95}"/>
    <dgm:cxn modelId="{EEE5E50C-76B3-8D45-87D3-05FA9D86708F}" type="presOf" srcId="{43C2F412-BC0C-4D9D-9257-F6AB05903172}" destId="{4DA6E53C-B9A7-664A-9502-2FE83A929640}" srcOrd="0" destOrd="0" presId="urn:microsoft.com/office/officeart/2016/7/layout/LinearBlockProcessNumbered"/>
    <dgm:cxn modelId="{6A872D1B-7AAB-4C99-9161-D76F5191A46B}" srcId="{43C2F412-BC0C-4D9D-9257-F6AB05903172}" destId="{FFFBAC3D-84D6-47A0-89AA-90DAE7937085}" srcOrd="2" destOrd="0" parTransId="{41EC60A5-90B0-4693-BCFE-78739BF81AC4}" sibTransId="{E7820C23-28BF-4F3D-BFD7-5521D645B650}"/>
    <dgm:cxn modelId="{7458D43D-D2F9-DF41-8003-E96A5BCD29CF}" type="presOf" srcId="{E7820C23-28BF-4F3D-BFD7-5521D645B650}" destId="{0932B521-6ED1-8941-8BD8-4B83E55A62CC}" srcOrd="0" destOrd="0" presId="urn:microsoft.com/office/officeart/2016/7/layout/LinearBlockProcessNumbered"/>
    <dgm:cxn modelId="{F4E39E4B-5BED-4AD4-BFE5-2E5300EEE5BB}" srcId="{43C2F412-BC0C-4D9D-9257-F6AB05903172}" destId="{AE1C9BA6-DD65-4806-A414-ACCF2FD278B1}" srcOrd="1" destOrd="0" parTransId="{9BBD34F6-425E-4CDB-A0A9-C211B2A2E324}" sibTransId="{CD278355-4B6E-4D52-9953-BBA7D4661918}"/>
    <dgm:cxn modelId="{D8924055-1A30-E542-A02F-1D04B04F4023}" type="presOf" srcId="{FFFBAC3D-84D6-47A0-89AA-90DAE7937085}" destId="{DF4A2613-F37A-A340-ACAE-3DA1BEA91DD0}" srcOrd="1" destOrd="0" presId="urn:microsoft.com/office/officeart/2016/7/layout/LinearBlockProcessNumbered"/>
    <dgm:cxn modelId="{AA8BBB57-626B-764A-8EA9-BAB0A93C37CB}" type="presOf" srcId="{234BD745-55C3-4563-9EB2-CCC744A50E95}" destId="{E365B7B6-54A9-2742-83EF-1B3314553CB9}" srcOrd="0" destOrd="0" presId="urn:microsoft.com/office/officeart/2016/7/layout/LinearBlockProcessNumbered"/>
    <dgm:cxn modelId="{95846C5C-0B4F-BD4E-B6B1-22BEF9A61370}" type="presOf" srcId="{ADADAFE2-B4BB-459D-AC30-978BBAC52F1F}" destId="{90A3148E-6139-6345-AB55-2CB40FFA68F6}" srcOrd="1" destOrd="0" presId="urn:microsoft.com/office/officeart/2016/7/layout/LinearBlockProcessNumbered"/>
    <dgm:cxn modelId="{DEEDB560-D1ED-3444-8458-957E0337F4A4}" type="presOf" srcId="{FFFBAC3D-84D6-47A0-89AA-90DAE7937085}" destId="{3A699BED-E21C-2D45-A307-963AEE6B4959}" srcOrd="0" destOrd="0" presId="urn:microsoft.com/office/officeart/2016/7/layout/LinearBlockProcessNumbered"/>
    <dgm:cxn modelId="{041EEF7F-EF79-8147-933D-98745FA60A02}" type="presOf" srcId="{AE1C9BA6-DD65-4806-A414-ACCF2FD278B1}" destId="{312216C7-3CF5-AF4D-BC95-4A57CE1A77BF}" srcOrd="1" destOrd="0" presId="urn:microsoft.com/office/officeart/2016/7/layout/LinearBlockProcessNumbered"/>
    <dgm:cxn modelId="{0D11CB9D-108D-AE43-A20C-8C34A8EE9300}" type="presOf" srcId="{AE1C9BA6-DD65-4806-A414-ACCF2FD278B1}" destId="{75C2D44B-9DBA-6942-8C8C-5180807D39FA}" srcOrd="0" destOrd="0" presId="urn:microsoft.com/office/officeart/2016/7/layout/LinearBlockProcessNumbered"/>
    <dgm:cxn modelId="{CD553FD8-9D64-164A-94EC-39640E91283C}" type="presOf" srcId="{CD278355-4B6E-4D52-9953-BBA7D4661918}" destId="{7C59227D-29D6-1948-9BAF-167A190FADD7}" srcOrd="0" destOrd="0" presId="urn:microsoft.com/office/officeart/2016/7/layout/LinearBlockProcessNumbered"/>
    <dgm:cxn modelId="{490ADFFA-47F6-D249-8655-2F6F4A5614DF}" type="presOf" srcId="{ADADAFE2-B4BB-459D-AC30-978BBAC52F1F}" destId="{5DE2CC2D-D06F-7C4F-8C2B-EF77EBF67A6A}" srcOrd="0" destOrd="0" presId="urn:microsoft.com/office/officeart/2016/7/layout/LinearBlockProcessNumbered"/>
    <dgm:cxn modelId="{13409268-61EA-AB4C-9FD8-700972C3A6D1}" type="presParOf" srcId="{4DA6E53C-B9A7-664A-9502-2FE83A929640}" destId="{BCFC22A5-2399-6342-AC53-DD7C963DDAA9}" srcOrd="0" destOrd="0" presId="urn:microsoft.com/office/officeart/2016/7/layout/LinearBlockProcessNumbered"/>
    <dgm:cxn modelId="{46372C04-328D-5A4A-8AE9-5A3C3D44DB35}" type="presParOf" srcId="{BCFC22A5-2399-6342-AC53-DD7C963DDAA9}" destId="{5DE2CC2D-D06F-7C4F-8C2B-EF77EBF67A6A}" srcOrd="0" destOrd="0" presId="urn:microsoft.com/office/officeart/2016/7/layout/LinearBlockProcessNumbered"/>
    <dgm:cxn modelId="{8DDA5FD5-1358-E44D-BA05-18A593809C84}" type="presParOf" srcId="{BCFC22A5-2399-6342-AC53-DD7C963DDAA9}" destId="{E365B7B6-54A9-2742-83EF-1B3314553CB9}" srcOrd="1" destOrd="0" presId="urn:microsoft.com/office/officeart/2016/7/layout/LinearBlockProcessNumbered"/>
    <dgm:cxn modelId="{E538A4D4-F5BD-F047-9D29-56E3667BE633}" type="presParOf" srcId="{BCFC22A5-2399-6342-AC53-DD7C963DDAA9}" destId="{90A3148E-6139-6345-AB55-2CB40FFA68F6}" srcOrd="2" destOrd="0" presId="urn:microsoft.com/office/officeart/2016/7/layout/LinearBlockProcessNumbered"/>
    <dgm:cxn modelId="{A4826B1B-E435-0A45-A9D3-24D0AD9622C7}" type="presParOf" srcId="{4DA6E53C-B9A7-664A-9502-2FE83A929640}" destId="{6CBB966D-16E7-5044-ADC3-F8E67C802D6E}" srcOrd="1" destOrd="0" presId="urn:microsoft.com/office/officeart/2016/7/layout/LinearBlockProcessNumbered"/>
    <dgm:cxn modelId="{A669ABCF-CC5C-F245-9EC9-86579C2A050D}" type="presParOf" srcId="{4DA6E53C-B9A7-664A-9502-2FE83A929640}" destId="{D6428BAC-5BD0-7744-BA53-7EDB318A1DD0}" srcOrd="2" destOrd="0" presId="urn:microsoft.com/office/officeart/2016/7/layout/LinearBlockProcessNumbered"/>
    <dgm:cxn modelId="{95CFEEC8-4151-554F-9C99-2B0B41500EE5}" type="presParOf" srcId="{D6428BAC-5BD0-7744-BA53-7EDB318A1DD0}" destId="{75C2D44B-9DBA-6942-8C8C-5180807D39FA}" srcOrd="0" destOrd="0" presId="urn:microsoft.com/office/officeart/2016/7/layout/LinearBlockProcessNumbered"/>
    <dgm:cxn modelId="{07E33227-AF55-1A43-8124-E8756C298E06}" type="presParOf" srcId="{D6428BAC-5BD0-7744-BA53-7EDB318A1DD0}" destId="{7C59227D-29D6-1948-9BAF-167A190FADD7}" srcOrd="1" destOrd="0" presId="urn:microsoft.com/office/officeart/2016/7/layout/LinearBlockProcessNumbered"/>
    <dgm:cxn modelId="{59FEC96C-6A41-8D45-94D8-0077B69B822E}" type="presParOf" srcId="{D6428BAC-5BD0-7744-BA53-7EDB318A1DD0}" destId="{312216C7-3CF5-AF4D-BC95-4A57CE1A77BF}" srcOrd="2" destOrd="0" presId="urn:microsoft.com/office/officeart/2016/7/layout/LinearBlockProcessNumbered"/>
    <dgm:cxn modelId="{822A8383-E433-2242-846A-2E20A82E7137}" type="presParOf" srcId="{4DA6E53C-B9A7-664A-9502-2FE83A929640}" destId="{111F90E1-F5B3-FF4E-BE72-8F7BB027EB16}" srcOrd="3" destOrd="0" presId="urn:microsoft.com/office/officeart/2016/7/layout/LinearBlockProcessNumbered"/>
    <dgm:cxn modelId="{1D659F04-1FFC-4547-AB38-C497BD79E13D}" type="presParOf" srcId="{4DA6E53C-B9A7-664A-9502-2FE83A929640}" destId="{4DBB4647-62E6-E643-8929-A6DC1E6A87C5}" srcOrd="4" destOrd="0" presId="urn:microsoft.com/office/officeart/2016/7/layout/LinearBlockProcessNumbered"/>
    <dgm:cxn modelId="{40DDD418-6262-0444-95C4-0E24C636888D}" type="presParOf" srcId="{4DBB4647-62E6-E643-8929-A6DC1E6A87C5}" destId="{3A699BED-E21C-2D45-A307-963AEE6B4959}" srcOrd="0" destOrd="0" presId="urn:microsoft.com/office/officeart/2016/7/layout/LinearBlockProcessNumbered"/>
    <dgm:cxn modelId="{A097C00A-10E3-434F-B7E5-55BE4918A697}" type="presParOf" srcId="{4DBB4647-62E6-E643-8929-A6DC1E6A87C5}" destId="{0932B521-6ED1-8941-8BD8-4B83E55A62CC}" srcOrd="1" destOrd="0" presId="urn:microsoft.com/office/officeart/2016/7/layout/LinearBlockProcessNumbered"/>
    <dgm:cxn modelId="{739D1EE9-CEE4-6548-8771-BBC33EE918EC}" type="presParOf" srcId="{4DBB4647-62E6-E643-8929-A6DC1E6A87C5}" destId="{DF4A2613-F37A-A340-ACAE-3DA1BEA91DD0}"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5804CB0-F1A3-4838-9D82-5F40ABF0D727}"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DD9AAD8-178F-4B24-8A8C-78D7CAD6356B}">
      <dgm:prSet/>
      <dgm:spPr/>
      <dgm:t>
        <a:bodyPr/>
        <a:lstStyle/>
        <a:p>
          <a:r>
            <a:rPr lang="en-US"/>
            <a:t>We wait too long to evaluate risk, and technologies become embedded</a:t>
          </a:r>
        </a:p>
      </dgm:t>
    </dgm:pt>
    <dgm:pt modelId="{8F5F6100-F090-41CC-B121-7CF36E408FDC}" type="parTrans" cxnId="{042E0033-C3F7-41C1-ACF0-791B37270DAF}">
      <dgm:prSet/>
      <dgm:spPr/>
      <dgm:t>
        <a:bodyPr/>
        <a:lstStyle/>
        <a:p>
          <a:endParaRPr lang="en-US"/>
        </a:p>
      </dgm:t>
    </dgm:pt>
    <dgm:pt modelId="{E96CF116-AD5C-47C3-BABB-EEFC16ED3C53}" type="sibTrans" cxnId="{042E0033-C3F7-41C1-ACF0-791B37270DAF}">
      <dgm:prSet/>
      <dgm:spPr/>
      <dgm:t>
        <a:bodyPr/>
        <a:lstStyle/>
        <a:p>
          <a:endParaRPr lang="en-US"/>
        </a:p>
      </dgm:t>
    </dgm:pt>
    <dgm:pt modelId="{F9465744-58E4-4058-A181-D5C8000B22A0}">
      <dgm:prSet/>
      <dgm:spPr/>
      <dgm:t>
        <a:bodyPr/>
        <a:lstStyle/>
        <a:p>
          <a:r>
            <a:rPr lang="en-US"/>
            <a:t>Nature has its own ways of absorbing, remixing, and reacting to pollutants (that we cannot predict or control)</a:t>
          </a:r>
        </a:p>
      </dgm:t>
    </dgm:pt>
    <dgm:pt modelId="{A509D2CF-9ACB-4C21-AC3A-7D8BAFA75C35}" type="parTrans" cxnId="{27D0643F-3264-4B4C-B0D6-E90BEC41CD73}">
      <dgm:prSet/>
      <dgm:spPr/>
      <dgm:t>
        <a:bodyPr/>
        <a:lstStyle/>
        <a:p>
          <a:endParaRPr lang="en-US"/>
        </a:p>
      </dgm:t>
    </dgm:pt>
    <dgm:pt modelId="{6D566EF2-E3BB-45D2-8698-7237980B9A61}" type="sibTrans" cxnId="{27D0643F-3264-4B4C-B0D6-E90BEC41CD73}">
      <dgm:prSet/>
      <dgm:spPr/>
      <dgm:t>
        <a:bodyPr/>
        <a:lstStyle/>
        <a:p>
          <a:endParaRPr lang="en-US"/>
        </a:p>
      </dgm:t>
    </dgm:pt>
    <dgm:pt modelId="{5D401381-E3E9-4F62-B661-F25622840C80}">
      <dgm:prSet/>
      <dgm:spPr/>
      <dgm:t>
        <a:bodyPr/>
        <a:lstStyle/>
        <a:p>
          <a:r>
            <a:rPr lang="en-US"/>
            <a:t>We act as if we are not animals </a:t>
          </a:r>
        </a:p>
      </dgm:t>
    </dgm:pt>
    <dgm:pt modelId="{7D560C1A-7A34-4482-9CC4-BB61BC84B6CC}" type="parTrans" cxnId="{E1CE9A47-2108-448E-871E-718501643908}">
      <dgm:prSet/>
      <dgm:spPr/>
      <dgm:t>
        <a:bodyPr/>
        <a:lstStyle/>
        <a:p>
          <a:endParaRPr lang="en-US"/>
        </a:p>
      </dgm:t>
    </dgm:pt>
    <dgm:pt modelId="{25879FBC-C947-4DDC-9A67-9F0793B21131}" type="sibTrans" cxnId="{E1CE9A47-2108-448E-871E-718501643908}">
      <dgm:prSet/>
      <dgm:spPr/>
      <dgm:t>
        <a:bodyPr/>
        <a:lstStyle/>
        <a:p>
          <a:endParaRPr lang="en-US"/>
        </a:p>
      </dgm:t>
    </dgm:pt>
    <dgm:pt modelId="{ED3428FF-CE67-492F-A8CF-4EA6758C4A87}" type="pres">
      <dgm:prSet presAssocID="{A5804CB0-F1A3-4838-9D82-5F40ABF0D727}" presName="root" presStyleCnt="0">
        <dgm:presLayoutVars>
          <dgm:dir/>
          <dgm:resizeHandles val="exact"/>
        </dgm:presLayoutVars>
      </dgm:prSet>
      <dgm:spPr/>
    </dgm:pt>
    <dgm:pt modelId="{8042A122-747D-4941-96C5-C5C5CF1F140F}" type="pres">
      <dgm:prSet presAssocID="{FDD9AAD8-178F-4B24-8A8C-78D7CAD6356B}" presName="compNode" presStyleCnt="0"/>
      <dgm:spPr/>
    </dgm:pt>
    <dgm:pt modelId="{442A827F-0381-4E5F-BE3F-3B0D09E1077D}" type="pres">
      <dgm:prSet presAssocID="{FDD9AAD8-178F-4B24-8A8C-78D7CAD6356B}" presName="bgRect" presStyleLbl="bgShp" presStyleIdx="0" presStyleCnt="3"/>
      <dgm:spPr/>
    </dgm:pt>
    <dgm:pt modelId="{05A64232-06CA-43F5-AECA-058D7B565AD2}" type="pres">
      <dgm:prSet presAssocID="{FDD9AAD8-178F-4B24-8A8C-78D7CAD6356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Warning"/>
        </a:ext>
      </dgm:extLst>
    </dgm:pt>
    <dgm:pt modelId="{5F260E0F-A93C-402F-A6B7-3BDA1FDF79E0}" type="pres">
      <dgm:prSet presAssocID="{FDD9AAD8-178F-4B24-8A8C-78D7CAD6356B}" presName="spaceRect" presStyleCnt="0"/>
      <dgm:spPr/>
    </dgm:pt>
    <dgm:pt modelId="{EF5B60D9-3B0E-47AB-A7FD-4857C222CF59}" type="pres">
      <dgm:prSet presAssocID="{FDD9AAD8-178F-4B24-8A8C-78D7CAD6356B}" presName="parTx" presStyleLbl="revTx" presStyleIdx="0" presStyleCnt="3">
        <dgm:presLayoutVars>
          <dgm:chMax val="0"/>
          <dgm:chPref val="0"/>
        </dgm:presLayoutVars>
      </dgm:prSet>
      <dgm:spPr/>
    </dgm:pt>
    <dgm:pt modelId="{9D027827-9960-4581-BC33-651D3CD9CD42}" type="pres">
      <dgm:prSet presAssocID="{E96CF116-AD5C-47C3-BABB-EEFC16ED3C53}" presName="sibTrans" presStyleCnt="0"/>
      <dgm:spPr/>
    </dgm:pt>
    <dgm:pt modelId="{4A8C80D8-F24C-455B-A820-7CE8B6BABFD7}" type="pres">
      <dgm:prSet presAssocID="{F9465744-58E4-4058-A181-D5C8000B22A0}" presName="compNode" presStyleCnt="0"/>
      <dgm:spPr/>
    </dgm:pt>
    <dgm:pt modelId="{0AE7B489-0340-47C3-9D5A-14BFCA591392}" type="pres">
      <dgm:prSet presAssocID="{F9465744-58E4-4058-A181-D5C8000B22A0}" presName="bgRect" presStyleLbl="bgShp" presStyleIdx="1" presStyleCnt="3"/>
      <dgm:spPr/>
    </dgm:pt>
    <dgm:pt modelId="{CCA662D3-C09D-4FFE-B7F0-F915EFD6DEE5}" type="pres">
      <dgm:prSet presAssocID="{F9465744-58E4-4058-A181-D5C8000B22A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o Smoking"/>
        </a:ext>
      </dgm:extLst>
    </dgm:pt>
    <dgm:pt modelId="{37F50CAD-8575-4635-A938-B13659B09362}" type="pres">
      <dgm:prSet presAssocID="{F9465744-58E4-4058-A181-D5C8000B22A0}" presName="spaceRect" presStyleCnt="0"/>
      <dgm:spPr/>
    </dgm:pt>
    <dgm:pt modelId="{90E32B4E-DD28-49FA-A633-57947B34F21A}" type="pres">
      <dgm:prSet presAssocID="{F9465744-58E4-4058-A181-D5C8000B22A0}" presName="parTx" presStyleLbl="revTx" presStyleIdx="1" presStyleCnt="3">
        <dgm:presLayoutVars>
          <dgm:chMax val="0"/>
          <dgm:chPref val="0"/>
        </dgm:presLayoutVars>
      </dgm:prSet>
      <dgm:spPr/>
    </dgm:pt>
    <dgm:pt modelId="{665AB648-A36A-4394-B5DD-C64BA2F4FF2F}" type="pres">
      <dgm:prSet presAssocID="{6D566EF2-E3BB-45D2-8698-7237980B9A61}" presName="sibTrans" presStyleCnt="0"/>
      <dgm:spPr/>
    </dgm:pt>
    <dgm:pt modelId="{5EA0C47A-6F5B-4F7B-8C53-4DC78B963502}" type="pres">
      <dgm:prSet presAssocID="{5D401381-E3E9-4F62-B661-F25622840C80}" presName="compNode" presStyleCnt="0"/>
      <dgm:spPr/>
    </dgm:pt>
    <dgm:pt modelId="{E09F9D07-6F34-4300-A58B-0013C787AA85}" type="pres">
      <dgm:prSet presAssocID="{5D401381-E3E9-4F62-B661-F25622840C80}" presName="bgRect" presStyleLbl="bgShp" presStyleIdx="2" presStyleCnt="3"/>
      <dgm:spPr/>
    </dgm:pt>
    <dgm:pt modelId="{B7394E36-D8E2-4737-91DA-0340A817A7D7}" type="pres">
      <dgm:prSet presAssocID="{5D401381-E3E9-4F62-B661-F25622840C8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g"/>
        </a:ext>
      </dgm:extLst>
    </dgm:pt>
    <dgm:pt modelId="{25166A7D-3190-4A6C-A332-BF97BFCFEE82}" type="pres">
      <dgm:prSet presAssocID="{5D401381-E3E9-4F62-B661-F25622840C80}" presName="spaceRect" presStyleCnt="0"/>
      <dgm:spPr/>
    </dgm:pt>
    <dgm:pt modelId="{41AA996D-49B4-438E-A8FF-7CFDAB8C8DF7}" type="pres">
      <dgm:prSet presAssocID="{5D401381-E3E9-4F62-B661-F25622840C80}" presName="parTx" presStyleLbl="revTx" presStyleIdx="2" presStyleCnt="3">
        <dgm:presLayoutVars>
          <dgm:chMax val="0"/>
          <dgm:chPref val="0"/>
        </dgm:presLayoutVars>
      </dgm:prSet>
      <dgm:spPr/>
    </dgm:pt>
  </dgm:ptLst>
  <dgm:cxnLst>
    <dgm:cxn modelId="{6C435A0E-32AE-41C6-9387-4173D2033D9C}" type="presOf" srcId="{FDD9AAD8-178F-4B24-8A8C-78D7CAD6356B}" destId="{EF5B60D9-3B0E-47AB-A7FD-4857C222CF59}" srcOrd="0" destOrd="0" presId="urn:microsoft.com/office/officeart/2018/2/layout/IconVerticalSolidList"/>
    <dgm:cxn modelId="{FDAA7519-9A1B-4CB5-A6B2-71226916561F}" type="presOf" srcId="{A5804CB0-F1A3-4838-9D82-5F40ABF0D727}" destId="{ED3428FF-CE67-492F-A8CF-4EA6758C4A87}" srcOrd="0" destOrd="0" presId="urn:microsoft.com/office/officeart/2018/2/layout/IconVerticalSolidList"/>
    <dgm:cxn modelId="{042E0033-C3F7-41C1-ACF0-791B37270DAF}" srcId="{A5804CB0-F1A3-4838-9D82-5F40ABF0D727}" destId="{FDD9AAD8-178F-4B24-8A8C-78D7CAD6356B}" srcOrd="0" destOrd="0" parTransId="{8F5F6100-F090-41CC-B121-7CF36E408FDC}" sibTransId="{E96CF116-AD5C-47C3-BABB-EEFC16ED3C53}"/>
    <dgm:cxn modelId="{27D0643F-3264-4B4C-B0D6-E90BEC41CD73}" srcId="{A5804CB0-F1A3-4838-9D82-5F40ABF0D727}" destId="{F9465744-58E4-4058-A181-D5C8000B22A0}" srcOrd="1" destOrd="0" parTransId="{A509D2CF-9ACB-4C21-AC3A-7D8BAFA75C35}" sibTransId="{6D566EF2-E3BB-45D2-8698-7237980B9A61}"/>
    <dgm:cxn modelId="{E1CE9A47-2108-448E-871E-718501643908}" srcId="{A5804CB0-F1A3-4838-9D82-5F40ABF0D727}" destId="{5D401381-E3E9-4F62-B661-F25622840C80}" srcOrd="2" destOrd="0" parTransId="{7D560C1A-7A34-4482-9CC4-BB61BC84B6CC}" sibTransId="{25879FBC-C947-4DDC-9A67-9F0793B21131}"/>
    <dgm:cxn modelId="{BA42B0EA-F05F-4A67-81E5-AF5D617E1225}" type="presOf" srcId="{5D401381-E3E9-4F62-B661-F25622840C80}" destId="{41AA996D-49B4-438E-A8FF-7CFDAB8C8DF7}" srcOrd="0" destOrd="0" presId="urn:microsoft.com/office/officeart/2018/2/layout/IconVerticalSolidList"/>
    <dgm:cxn modelId="{C9C9E4ED-1F86-4505-BC8C-2D32D324F534}" type="presOf" srcId="{F9465744-58E4-4058-A181-D5C8000B22A0}" destId="{90E32B4E-DD28-49FA-A633-57947B34F21A}" srcOrd="0" destOrd="0" presId="urn:microsoft.com/office/officeart/2018/2/layout/IconVerticalSolidList"/>
    <dgm:cxn modelId="{0D57ABCD-1BE1-4814-8393-ED5DBC94824F}" type="presParOf" srcId="{ED3428FF-CE67-492F-A8CF-4EA6758C4A87}" destId="{8042A122-747D-4941-96C5-C5C5CF1F140F}" srcOrd="0" destOrd="0" presId="urn:microsoft.com/office/officeart/2018/2/layout/IconVerticalSolidList"/>
    <dgm:cxn modelId="{601D093F-62F4-43A5-A284-50D85FFDEF93}" type="presParOf" srcId="{8042A122-747D-4941-96C5-C5C5CF1F140F}" destId="{442A827F-0381-4E5F-BE3F-3B0D09E1077D}" srcOrd="0" destOrd="0" presId="urn:microsoft.com/office/officeart/2018/2/layout/IconVerticalSolidList"/>
    <dgm:cxn modelId="{9064C1F1-572E-41AC-949A-234C5FF5BC08}" type="presParOf" srcId="{8042A122-747D-4941-96C5-C5C5CF1F140F}" destId="{05A64232-06CA-43F5-AECA-058D7B565AD2}" srcOrd="1" destOrd="0" presId="urn:microsoft.com/office/officeart/2018/2/layout/IconVerticalSolidList"/>
    <dgm:cxn modelId="{D0BDF305-DF70-47B5-9E7E-39BB852497BE}" type="presParOf" srcId="{8042A122-747D-4941-96C5-C5C5CF1F140F}" destId="{5F260E0F-A93C-402F-A6B7-3BDA1FDF79E0}" srcOrd="2" destOrd="0" presId="urn:microsoft.com/office/officeart/2018/2/layout/IconVerticalSolidList"/>
    <dgm:cxn modelId="{79219EDA-D200-4775-BF33-197ADC8A9EA0}" type="presParOf" srcId="{8042A122-747D-4941-96C5-C5C5CF1F140F}" destId="{EF5B60D9-3B0E-47AB-A7FD-4857C222CF59}" srcOrd="3" destOrd="0" presId="urn:microsoft.com/office/officeart/2018/2/layout/IconVerticalSolidList"/>
    <dgm:cxn modelId="{F0EED7DF-3368-486A-9167-5BD0AF51E562}" type="presParOf" srcId="{ED3428FF-CE67-492F-A8CF-4EA6758C4A87}" destId="{9D027827-9960-4581-BC33-651D3CD9CD42}" srcOrd="1" destOrd="0" presId="urn:microsoft.com/office/officeart/2018/2/layout/IconVerticalSolidList"/>
    <dgm:cxn modelId="{D1C530FB-CCC8-4385-BC1A-A83D93FE2953}" type="presParOf" srcId="{ED3428FF-CE67-492F-A8CF-4EA6758C4A87}" destId="{4A8C80D8-F24C-455B-A820-7CE8B6BABFD7}" srcOrd="2" destOrd="0" presId="urn:microsoft.com/office/officeart/2018/2/layout/IconVerticalSolidList"/>
    <dgm:cxn modelId="{531109B9-307E-4847-BDBA-D91C12A81461}" type="presParOf" srcId="{4A8C80D8-F24C-455B-A820-7CE8B6BABFD7}" destId="{0AE7B489-0340-47C3-9D5A-14BFCA591392}" srcOrd="0" destOrd="0" presId="urn:microsoft.com/office/officeart/2018/2/layout/IconVerticalSolidList"/>
    <dgm:cxn modelId="{D67C8BD7-FE0E-45A9-8CAA-B745DF66E73D}" type="presParOf" srcId="{4A8C80D8-F24C-455B-A820-7CE8B6BABFD7}" destId="{CCA662D3-C09D-4FFE-B7F0-F915EFD6DEE5}" srcOrd="1" destOrd="0" presId="urn:microsoft.com/office/officeart/2018/2/layout/IconVerticalSolidList"/>
    <dgm:cxn modelId="{44F8653D-A1A5-4459-B847-2B2CB1D36501}" type="presParOf" srcId="{4A8C80D8-F24C-455B-A820-7CE8B6BABFD7}" destId="{37F50CAD-8575-4635-A938-B13659B09362}" srcOrd="2" destOrd="0" presId="urn:microsoft.com/office/officeart/2018/2/layout/IconVerticalSolidList"/>
    <dgm:cxn modelId="{060053FB-508C-4ECA-98A5-8F86A5B71A3D}" type="presParOf" srcId="{4A8C80D8-F24C-455B-A820-7CE8B6BABFD7}" destId="{90E32B4E-DD28-49FA-A633-57947B34F21A}" srcOrd="3" destOrd="0" presId="urn:microsoft.com/office/officeart/2018/2/layout/IconVerticalSolidList"/>
    <dgm:cxn modelId="{C3C6FE3F-001B-483D-B9EA-F95EF6E29894}" type="presParOf" srcId="{ED3428FF-CE67-492F-A8CF-4EA6758C4A87}" destId="{665AB648-A36A-4394-B5DD-C64BA2F4FF2F}" srcOrd="3" destOrd="0" presId="urn:microsoft.com/office/officeart/2018/2/layout/IconVerticalSolidList"/>
    <dgm:cxn modelId="{8892222F-D849-4CBA-A31D-033F6BA1C8F8}" type="presParOf" srcId="{ED3428FF-CE67-492F-A8CF-4EA6758C4A87}" destId="{5EA0C47A-6F5B-4F7B-8C53-4DC78B963502}" srcOrd="4" destOrd="0" presId="urn:microsoft.com/office/officeart/2018/2/layout/IconVerticalSolidList"/>
    <dgm:cxn modelId="{8C16AAFF-FAB0-4D5A-BACF-C8E4DEC49ABF}" type="presParOf" srcId="{5EA0C47A-6F5B-4F7B-8C53-4DC78B963502}" destId="{E09F9D07-6F34-4300-A58B-0013C787AA85}" srcOrd="0" destOrd="0" presId="urn:microsoft.com/office/officeart/2018/2/layout/IconVerticalSolidList"/>
    <dgm:cxn modelId="{8C1F6D1D-D002-4654-B4A0-B90CF5605221}" type="presParOf" srcId="{5EA0C47A-6F5B-4F7B-8C53-4DC78B963502}" destId="{B7394E36-D8E2-4737-91DA-0340A817A7D7}" srcOrd="1" destOrd="0" presId="urn:microsoft.com/office/officeart/2018/2/layout/IconVerticalSolidList"/>
    <dgm:cxn modelId="{3C48671D-5CB6-4346-BD33-3ADEA376A621}" type="presParOf" srcId="{5EA0C47A-6F5B-4F7B-8C53-4DC78B963502}" destId="{25166A7D-3190-4A6C-A332-BF97BFCFEE82}" srcOrd="2" destOrd="0" presId="urn:microsoft.com/office/officeart/2018/2/layout/IconVerticalSolidList"/>
    <dgm:cxn modelId="{F84C34AE-8885-48FA-A2C9-98A071130FC4}" type="presParOf" srcId="{5EA0C47A-6F5B-4F7B-8C53-4DC78B963502}" destId="{41AA996D-49B4-438E-A8FF-7CFDAB8C8DF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E2CC2D-D06F-7C4F-8C2B-EF77EBF67A6A}">
      <dsp:nvSpPr>
        <dsp:cNvPr id="0" name=""/>
        <dsp:cNvSpPr/>
      </dsp:nvSpPr>
      <dsp:spPr>
        <a:xfrm>
          <a:off x="795" y="0"/>
          <a:ext cx="3220484" cy="3593591"/>
        </a:xfrm>
        <a:prstGeom prst="rect">
          <a:avLst/>
        </a:prstGeom>
        <a:solidFill>
          <a:schemeClr val="accent4">
            <a:hueOff val="0"/>
            <a:satOff val="0"/>
            <a:lumOff val="0"/>
            <a:alphaOff val="0"/>
          </a:schemeClr>
        </a:solidFill>
        <a:ln w="12700" cap="flat" cmpd="sng" algn="in">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8112" tIns="0" rIns="318112" bIns="330200" numCol="1" spcCol="1270" anchor="t" anchorCtr="0">
          <a:noAutofit/>
        </a:bodyPr>
        <a:lstStyle/>
        <a:p>
          <a:pPr marL="0" lvl="0" indent="0" algn="l" defTabSz="755650">
            <a:lnSpc>
              <a:spcPct val="90000"/>
            </a:lnSpc>
            <a:spcBef>
              <a:spcPct val="0"/>
            </a:spcBef>
            <a:spcAft>
              <a:spcPct val="35000"/>
            </a:spcAft>
            <a:buNone/>
          </a:pPr>
          <a:r>
            <a:rPr lang="en-US" sz="1700" kern="1200"/>
            <a:t>I can easily show you a picture of Hawk Mountain, and it might look pretty, but it is not invested with any of the significance of this cross-state hopping around.  </a:t>
          </a:r>
        </a:p>
      </dsp:txBody>
      <dsp:txXfrm>
        <a:off x="795" y="1437436"/>
        <a:ext cx="3220484" cy="2156154"/>
      </dsp:txXfrm>
    </dsp:sp>
    <dsp:sp modelId="{E365B7B6-54A9-2742-83EF-1B3314553CB9}">
      <dsp:nvSpPr>
        <dsp:cNvPr id="0" name=""/>
        <dsp:cNvSpPr/>
      </dsp:nvSpPr>
      <dsp:spPr>
        <a:xfrm>
          <a:off x="795" y="0"/>
          <a:ext cx="3220484" cy="1437436"/>
        </a:xfrm>
        <a:prstGeom prst="rect">
          <a:avLst/>
        </a:prstGeom>
        <a:noFill/>
        <a:ln w="12700" cap="flat" cmpd="sng" algn="in">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18112" tIns="165100" rIns="318112"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795" y="0"/>
        <a:ext cx="3220484" cy="1437436"/>
      </dsp:txXfrm>
    </dsp:sp>
    <dsp:sp modelId="{75C2D44B-9DBA-6942-8C8C-5180807D39FA}">
      <dsp:nvSpPr>
        <dsp:cNvPr id="0" name=""/>
        <dsp:cNvSpPr/>
      </dsp:nvSpPr>
      <dsp:spPr>
        <a:xfrm>
          <a:off x="3478918" y="0"/>
          <a:ext cx="3220484" cy="3593591"/>
        </a:xfrm>
        <a:prstGeom prst="rect">
          <a:avLst/>
        </a:prstGeom>
        <a:solidFill>
          <a:schemeClr val="accent4">
            <a:hueOff val="610539"/>
            <a:satOff val="-23261"/>
            <a:lumOff val="11568"/>
            <a:alphaOff val="0"/>
          </a:schemeClr>
        </a:solidFill>
        <a:ln w="12700" cap="flat" cmpd="sng" algn="in">
          <a:solidFill>
            <a:schemeClr val="accent4">
              <a:hueOff val="610539"/>
              <a:satOff val="-23261"/>
              <a:lumOff val="1156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8112" tIns="0" rIns="318112" bIns="330200" numCol="1" spcCol="1270" anchor="t" anchorCtr="0">
          <a:noAutofit/>
        </a:bodyPr>
        <a:lstStyle/>
        <a:p>
          <a:pPr marL="0" lvl="0" indent="0" algn="l" defTabSz="755650">
            <a:lnSpc>
              <a:spcPct val="90000"/>
            </a:lnSpc>
            <a:spcBef>
              <a:spcPct val="0"/>
            </a:spcBef>
            <a:spcAft>
              <a:spcPct val="35000"/>
            </a:spcAft>
            <a:buNone/>
          </a:pPr>
          <a:r>
            <a:rPr lang="en-US" sz="1700" kern="1200"/>
            <a:t>The place is also deeply tied to the environmental movement, to the legacy of Carson, not only as a person, but her specific mode of questioning and support for the environment.  </a:t>
          </a:r>
        </a:p>
      </dsp:txBody>
      <dsp:txXfrm>
        <a:off x="3478918" y="1437436"/>
        <a:ext cx="3220484" cy="2156154"/>
      </dsp:txXfrm>
    </dsp:sp>
    <dsp:sp modelId="{7C59227D-29D6-1948-9BAF-167A190FADD7}">
      <dsp:nvSpPr>
        <dsp:cNvPr id="0" name=""/>
        <dsp:cNvSpPr/>
      </dsp:nvSpPr>
      <dsp:spPr>
        <a:xfrm>
          <a:off x="3478918" y="0"/>
          <a:ext cx="3220484" cy="1437436"/>
        </a:xfrm>
        <a:prstGeom prst="rect">
          <a:avLst/>
        </a:prstGeom>
        <a:noFill/>
        <a:ln w="12700" cap="flat" cmpd="sng" algn="in">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18112" tIns="165100" rIns="318112"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3478918" y="0"/>
        <a:ext cx="3220484" cy="1437436"/>
      </dsp:txXfrm>
    </dsp:sp>
    <dsp:sp modelId="{3A699BED-E21C-2D45-A307-963AEE6B4959}">
      <dsp:nvSpPr>
        <dsp:cNvPr id="0" name=""/>
        <dsp:cNvSpPr/>
      </dsp:nvSpPr>
      <dsp:spPr>
        <a:xfrm>
          <a:off x="6957042" y="0"/>
          <a:ext cx="3220484" cy="3593591"/>
        </a:xfrm>
        <a:prstGeom prst="rect">
          <a:avLst/>
        </a:prstGeom>
        <a:solidFill>
          <a:schemeClr val="accent4">
            <a:hueOff val="1221078"/>
            <a:satOff val="-46523"/>
            <a:lumOff val="23135"/>
            <a:alphaOff val="0"/>
          </a:schemeClr>
        </a:solidFill>
        <a:ln w="12700" cap="flat" cmpd="sng" algn="in">
          <a:solidFill>
            <a:schemeClr val="accent4">
              <a:hueOff val="1221078"/>
              <a:satOff val="-46523"/>
              <a:lumOff val="2313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8112" tIns="0" rIns="318112" bIns="330200" numCol="1" spcCol="1270" anchor="t" anchorCtr="0">
          <a:noAutofit/>
        </a:bodyPr>
        <a:lstStyle/>
        <a:p>
          <a:pPr marL="0" lvl="0" indent="0" algn="l" defTabSz="755650">
            <a:lnSpc>
              <a:spcPct val="90000"/>
            </a:lnSpc>
            <a:spcBef>
              <a:spcPct val="0"/>
            </a:spcBef>
            <a:spcAft>
              <a:spcPct val="35000"/>
            </a:spcAft>
            <a:buNone/>
          </a:pPr>
          <a:r>
            <a:rPr lang="en-US" sz="1700" kern="1200"/>
            <a:t>It holds a lot of personal importance for me both personally and professionally—this tie from one locality to another, as well as this professional niche </a:t>
          </a:r>
        </a:p>
      </dsp:txBody>
      <dsp:txXfrm>
        <a:off x="6957042" y="1437436"/>
        <a:ext cx="3220484" cy="2156154"/>
      </dsp:txXfrm>
    </dsp:sp>
    <dsp:sp modelId="{0932B521-6ED1-8941-8BD8-4B83E55A62CC}">
      <dsp:nvSpPr>
        <dsp:cNvPr id="0" name=""/>
        <dsp:cNvSpPr/>
      </dsp:nvSpPr>
      <dsp:spPr>
        <a:xfrm>
          <a:off x="6957042" y="0"/>
          <a:ext cx="3220484" cy="1437436"/>
        </a:xfrm>
        <a:prstGeom prst="rect">
          <a:avLst/>
        </a:prstGeom>
        <a:noFill/>
        <a:ln w="12700" cap="flat" cmpd="sng" algn="in">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18112" tIns="165100" rIns="318112"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6957042" y="0"/>
        <a:ext cx="3220484" cy="14374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A827F-0381-4E5F-BE3F-3B0D09E1077D}">
      <dsp:nvSpPr>
        <dsp:cNvPr id="0" name=""/>
        <dsp:cNvSpPr/>
      </dsp:nvSpPr>
      <dsp:spPr>
        <a:xfrm>
          <a:off x="0" y="660"/>
          <a:ext cx="6254749" cy="15450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A64232-06CA-43F5-AECA-058D7B565AD2}">
      <dsp:nvSpPr>
        <dsp:cNvPr id="0" name=""/>
        <dsp:cNvSpPr/>
      </dsp:nvSpPr>
      <dsp:spPr>
        <a:xfrm>
          <a:off x="467366" y="348288"/>
          <a:ext cx="849756" cy="8497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EF5B60D9-3B0E-47AB-A7FD-4857C222CF59}">
      <dsp:nvSpPr>
        <dsp:cNvPr id="0" name=""/>
        <dsp:cNvSpPr/>
      </dsp:nvSpPr>
      <dsp:spPr>
        <a:xfrm>
          <a:off x="1784489" y="660"/>
          <a:ext cx="4470260" cy="1545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14" tIns="163514" rIns="163514" bIns="163514" numCol="1" spcCol="1270" anchor="ctr" anchorCtr="0">
          <a:noAutofit/>
        </a:bodyPr>
        <a:lstStyle/>
        <a:p>
          <a:pPr marL="0" lvl="0" indent="0" algn="l" defTabSz="977900">
            <a:lnSpc>
              <a:spcPct val="90000"/>
            </a:lnSpc>
            <a:spcBef>
              <a:spcPct val="0"/>
            </a:spcBef>
            <a:spcAft>
              <a:spcPct val="35000"/>
            </a:spcAft>
            <a:buNone/>
          </a:pPr>
          <a:r>
            <a:rPr lang="en-US" sz="2200" kern="1200"/>
            <a:t>We wait too long to evaluate risk, and technologies become embedded</a:t>
          </a:r>
        </a:p>
      </dsp:txBody>
      <dsp:txXfrm>
        <a:off x="1784489" y="660"/>
        <a:ext cx="4470260" cy="1545012"/>
      </dsp:txXfrm>
    </dsp:sp>
    <dsp:sp modelId="{0AE7B489-0340-47C3-9D5A-14BFCA591392}">
      <dsp:nvSpPr>
        <dsp:cNvPr id="0" name=""/>
        <dsp:cNvSpPr/>
      </dsp:nvSpPr>
      <dsp:spPr>
        <a:xfrm>
          <a:off x="0" y="1931926"/>
          <a:ext cx="6254749" cy="15450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A662D3-C09D-4FFE-B7F0-F915EFD6DEE5}">
      <dsp:nvSpPr>
        <dsp:cNvPr id="0" name=""/>
        <dsp:cNvSpPr/>
      </dsp:nvSpPr>
      <dsp:spPr>
        <a:xfrm>
          <a:off x="467366" y="2279554"/>
          <a:ext cx="849756" cy="8497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90E32B4E-DD28-49FA-A633-57947B34F21A}">
      <dsp:nvSpPr>
        <dsp:cNvPr id="0" name=""/>
        <dsp:cNvSpPr/>
      </dsp:nvSpPr>
      <dsp:spPr>
        <a:xfrm>
          <a:off x="1784489" y="1931926"/>
          <a:ext cx="4470260" cy="1545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14" tIns="163514" rIns="163514" bIns="163514" numCol="1" spcCol="1270" anchor="ctr" anchorCtr="0">
          <a:noAutofit/>
        </a:bodyPr>
        <a:lstStyle/>
        <a:p>
          <a:pPr marL="0" lvl="0" indent="0" algn="l" defTabSz="977900">
            <a:lnSpc>
              <a:spcPct val="90000"/>
            </a:lnSpc>
            <a:spcBef>
              <a:spcPct val="0"/>
            </a:spcBef>
            <a:spcAft>
              <a:spcPct val="35000"/>
            </a:spcAft>
            <a:buNone/>
          </a:pPr>
          <a:r>
            <a:rPr lang="en-US" sz="2200" kern="1200"/>
            <a:t>Nature has its own ways of absorbing, remixing, and reacting to pollutants (that we cannot predict or control)</a:t>
          </a:r>
        </a:p>
      </dsp:txBody>
      <dsp:txXfrm>
        <a:off x="1784489" y="1931926"/>
        <a:ext cx="4470260" cy="1545012"/>
      </dsp:txXfrm>
    </dsp:sp>
    <dsp:sp modelId="{E09F9D07-6F34-4300-A58B-0013C787AA85}">
      <dsp:nvSpPr>
        <dsp:cNvPr id="0" name=""/>
        <dsp:cNvSpPr/>
      </dsp:nvSpPr>
      <dsp:spPr>
        <a:xfrm>
          <a:off x="0" y="3863192"/>
          <a:ext cx="6254749" cy="1545012"/>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394E36-D8E2-4737-91DA-0340A817A7D7}">
      <dsp:nvSpPr>
        <dsp:cNvPr id="0" name=""/>
        <dsp:cNvSpPr/>
      </dsp:nvSpPr>
      <dsp:spPr>
        <a:xfrm>
          <a:off x="467366" y="4210819"/>
          <a:ext cx="849756" cy="8497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in">
          <a:noFill/>
          <a:prstDash val="solid"/>
        </a:ln>
        <a:effectLst/>
      </dsp:spPr>
      <dsp:style>
        <a:lnRef idx="2">
          <a:scrgbClr r="0" g="0" b="0"/>
        </a:lnRef>
        <a:fillRef idx="1">
          <a:scrgbClr r="0" g="0" b="0"/>
        </a:fillRef>
        <a:effectRef idx="0">
          <a:scrgbClr r="0" g="0" b="0"/>
        </a:effectRef>
        <a:fontRef idx="minor">
          <a:schemeClr val="lt1"/>
        </a:fontRef>
      </dsp:style>
    </dsp:sp>
    <dsp:sp modelId="{41AA996D-49B4-438E-A8FF-7CFDAB8C8DF7}">
      <dsp:nvSpPr>
        <dsp:cNvPr id="0" name=""/>
        <dsp:cNvSpPr/>
      </dsp:nvSpPr>
      <dsp:spPr>
        <a:xfrm>
          <a:off x="1784489" y="3863192"/>
          <a:ext cx="4470260" cy="15450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14" tIns="163514" rIns="163514" bIns="163514" numCol="1" spcCol="1270" anchor="ctr" anchorCtr="0">
          <a:noAutofit/>
        </a:bodyPr>
        <a:lstStyle/>
        <a:p>
          <a:pPr marL="0" lvl="0" indent="0" algn="l" defTabSz="977900">
            <a:lnSpc>
              <a:spcPct val="90000"/>
            </a:lnSpc>
            <a:spcBef>
              <a:spcPct val="0"/>
            </a:spcBef>
            <a:spcAft>
              <a:spcPct val="35000"/>
            </a:spcAft>
            <a:buNone/>
          </a:pPr>
          <a:r>
            <a:rPr lang="en-US" sz="2200" kern="1200"/>
            <a:t>We act as if we are not animals </a:t>
          </a:r>
        </a:p>
      </dsp:txBody>
      <dsp:txXfrm>
        <a:off x="1784489" y="3863192"/>
        <a:ext cx="4470260" cy="1545012"/>
      </dsp:txXfrm>
    </dsp:sp>
  </dsp:spTree>
</dsp:drawing>
</file>

<file path=ppt/diagrams/layout1.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64F0E216-BA48-4F04-AC4F-645AA0DD6AC6}" type="datetimeFigureOut">
              <a:rPr lang="en-US" smtClean="0"/>
              <a:t>4/10/25</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D39607A7-8386-47DB-8578-DDEDD194E5D4}" type="slidenum">
              <a:rPr lang="en-US" smtClean="0"/>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7046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E216-BA48-4F04-AC4F-645AA0DD6AC6}" type="datetimeFigureOut">
              <a:rPr lang="en-US" smtClean="0"/>
              <a:t>4/10/25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58140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64F0E216-BA48-4F04-AC4F-645AA0DD6AC6}" type="datetimeFigureOut">
              <a:rPr lang="en-US" smtClean="0"/>
              <a:t>4/10/25</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D39607A7-8386-47DB-8578-DDEDD194E5D4}"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300428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0E216-BA48-4F04-AC4F-645AA0DD6AC6}" type="datetimeFigureOut">
              <a:rPr lang="en-US" smtClean="0"/>
              <a:t>4/10/25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269014855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F0E216-BA48-4F04-AC4F-645AA0DD6AC6}" type="datetimeFigureOut">
              <a:rPr lang="en-US" smtClean="0"/>
              <a:pPr/>
              <a:t>4/10/25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39607A7-8386-47DB-8578-DDEDD194E5D4}" type="slidenum">
              <a:rPr lang="en-US" smtClean="0"/>
              <a:pPr/>
              <a:t>‹#›</a:t>
            </a:fld>
            <a:endParaRPr lang="en-US" dirty="0"/>
          </a:p>
        </p:txBody>
      </p:sp>
    </p:spTree>
    <p:extLst>
      <p:ext uri="{BB962C8B-B14F-4D97-AF65-F5344CB8AC3E}">
        <p14:creationId xmlns:p14="http://schemas.microsoft.com/office/powerpoint/2010/main" val="362642458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F0E216-BA48-4F04-AC4F-645AA0DD6AC6}" type="datetimeFigureOut">
              <a:rPr lang="en-US" smtClean="0"/>
              <a:t>4/10/25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1176836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F0E216-BA48-4F04-AC4F-645AA0DD6AC6}" type="datetimeFigureOut">
              <a:rPr lang="en-US" smtClean="0"/>
              <a:t>4/10/25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401486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64F0E216-BA48-4F04-AC4F-645AA0DD6AC6}" type="datetimeFigureOut">
              <a:rPr lang="en-US" smtClean="0"/>
              <a:t>4/10/25</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D39607A7-8386-47DB-8578-DDEDD194E5D4}"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04918556"/>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64F0E216-BA48-4F04-AC4F-645AA0DD6AC6}" type="datetimeFigureOut">
              <a:rPr lang="en-US" smtClean="0"/>
              <a:t>4/10/25</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30468127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E216-BA48-4F04-AC4F-645AA0DD6AC6}" type="datetimeFigureOut">
              <a:rPr lang="en-US" smtClean="0"/>
              <a:t>4/10/25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3589696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F0E216-BA48-4F04-AC4F-645AA0DD6AC6}" type="datetimeFigureOut">
              <a:rPr lang="en-US" smtClean="0"/>
              <a:t>4/10/25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9607A7-8386-47DB-8578-DDEDD194E5D4}" type="slidenum">
              <a:rPr lang="en-US" smtClean="0"/>
              <a:t>‹#›</a:t>
            </a:fld>
            <a:endParaRPr lang="en-US"/>
          </a:p>
        </p:txBody>
      </p:sp>
    </p:spTree>
    <p:extLst>
      <p:ext uri="{BB962C8B-B14F-4D97-AF65-F5344CB8AC3E}">
        <p14:creationId xmlns:p14="http://schemas.microsoft.com/office/powerpoint/2010/main" val="33124777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64F0E216-BA48-4F04-AC4F-645AA0DD6AC6}" type="datetimeFigureOut">
              <a:rPr lang="en-US" smtClean="0"/>
              <a:pPr/>
              <a:t>4/10/25</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D39607A7-8386-47DB-8578-DDEDD194E5D4}" type="slidenum">
              <a:rPr lang="en-US" smtClean="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11349071"/>
      </p:ext>
    </p:extLst>
  </p:cSld>
  <p:clrMap bg1="dk1" tx1="lt1" bg2="dk2" tx2="lt2" accent1="accent1" accent2="accent2" accent3="accent3" accent4="accent4" accent5="accent5" accent6="accent6" hlink="hlink" folHlink="folHlink"/>
  <p:sldLayoutIdLst>
    <p:sldLayoutId id="2147483976" r:id="rId1"/>
    <p:sldLayoutId id="2147483977" r:id="rId2"/>
    <p:sldLayoutId id="2147483978" r:id="rId3"/>
    <p:sldLayoutId id="2147483979" r:id="rId4"/>
    <p:sldLayoutId id="2147483980" r:id="rId5"/>
    <p:sldLayoutId id="2147483981" r:id="rId6"/>
    <p:sldLayoutId id="2147483982" r:id="rId7"/>
    <p:sldLayoutId id="2147483983" r:id="rId8"/>
    <p:sldLayoutId id="2147483984" r:id="rId9"/>
    <p:sldLayoutId id="2147483985" r:id="rId10"/>
    <p:sldLayoutId id="2147483986"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ideo" Target="https://www.youtube.com/embed/8nriVjC0H8I?feature=oembed"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google.com/imgres?q=springdale%20pa%20smoke%20stacks&amp;imgurl=https%3A%2F%2Fassets-varnish.triblive.com%2F2022%2F06%2F5092708_web1_VND-CheswickPowerPlant3-040122.jpg&amp;imgrefurl=https%3A%2F%2Ftriblive.com%2Flocal%2Fvalley-news-dispatch%2Fremember-when-soon-to-be-demolished-smokestack-opened-in-1970-at-generating-station-in-springdale%2F&amp;docid=HCLIV3vcqs0EZM&amp;tbnid=krRQXoaqzEyJDM&amp;vet=12ahUKEwjvsPCi-seIAxXALFkFHf87ChMQM3oECBUQAA..i&amp;w=640&amp;h=433&amp;hcb=2&amp;ved=2ahUKEwjvsPCi-seIAxXALFkFHf87ChMQM3oECBUQAA"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www.google.com/imgres?q=pittsburgh%20river%20polluted&amp;imgurl=https%3A%2F%2Fi0.wp.com%2Fwww.alleghenyfront.org%2Fwp-content%2Fuploads%2F2022%2F01%2FRachel-Carsons-Dream-scaled-e1642181277817.jpg%3Fresize%3D759%252C500%26ssl%3D1&amp;imgrefurl=https%3A%2F%2Fwww.alleghenyfront.org%2Flocal-teen-focuses-on-litter-with-award-winning-photo%2F&amp;docid=2jLub4V2qucazM&amp;tbnid=PB_a9R_DJ3nfUM&amp;vet=12ahUKEwjFyPaY9siIAxXNFlkFHcQgLo8QM3oECDEQAA..i&amp;w=759&amp;h=500&amp;hcb=2&amp;ved=2ahUKEwjFyPaY9siIAxXNFlkFHcQgLo8QM3oECDEQAA"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en.wikipedia.org/wiki/File:River_of_rocks_at_the_Hawk_Mountain,_Pennsylvania_2007.jp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1.jpeg"/><Relationship Id="rId2" Type="http://schemas.openxmlformats.org/officeDocument/2006/relationships/hyperlink" Target="https://www.google.com/imgres?q=beaver%20pa%20factory%20monca&amp;imgurl=https%3A%2F%2Fwww.foodandwaterwatch.org%2Fwp-content%2Fuploads%2F2023%2F08%2F52339983476_f20baa68be_k-1024x769.jpg&amp;imgrefurl=https%3A%2F%2Fwww.foodandwaterwatch.org%2F2023%2F08%2F30%2Fpennsylvania-shell-cracker-plant%2F&amp;docid=YOxcdAtuktqkLM&amp;tbnid=twSyceofWrq00M&amp;vet=12ahUKEwj55JH2i8iIAxVnK1kFHTfBFgIQM3oFCIABEAA..i&amp;w=1024&amp;h=769&amp;hcb=2&amp;ved=2ahUKEwj55JH2i8iIAxVnK1kFHTfBFgIQM3oFCIABEAA" TargetMode="External"/><Relationship Id="rId1" Type="http://schemas.openxmlformats.org/officeDocument/2006/relationships/slideLayout" Target="../slideLayouts/slideLayout2.xml"/><Relationship Id="rId6" Type="http://schemas.openxmlformats.org/officeDocument/2006/relationships/hyperlink" Target="https://www.google.com/imgres?q=beaver%20pa%20factory%20monca&amp;imgurl=https%3A%2F%2F9b16f79ca967fd0708d1-2713572fef44aa49ec323e813b06d2d9.ssl.cf2.rackcdn.com%2F600x_a4-3_cTC%2F20220614mtPetroChem03-5-1715217884.jpg&amp;imgrefurl=https%3A%2F%2Fwww.post-gazette.com%2Fbusiness%2Fpowersource%2F2024%2F05%2F09%2Fshell-plastics-plant-air-quality-pollution-methane-beaver-county%2Fstories%2F202405090024&amp;docid=9iri4zl-TfRhQM&amp;tbnid=jTbLK9SH9hhlgM&amp;vet=12ahUKEwj55JH2i8iIAxVnK1kFHTfBFgIQM3oECG0QAA..i&amp;w=600&amp;h=450&amp;hcb=2&amp;ved=2ahUKEwj55JH2i8iIAxVnK1kFHTfBFgIQM3oECG0QAA" TargetMode="External"/><Relationship Id="rId5" Type="http://schemas.openxmlformats.org/officeDocument/2006/relationships/image" Target="../media/image20.jpeg"/><Relationship Id="rId4" Type="http://schemas.openxmlformats.org/officeDocument/2006/relationships/hyperlink" Target="https://www.google.com/imgres?q=beaver%20pa%20factory%20monca&amp;imgurl=https%3A%2F%2Fcdn.prod.website-files.com%2F6590216639b8ba9d6168ba67%2F65ba73021e11208de57acaa4_Screen-Shot-2022-05-05-at-8.31.24-PM.png&amp;imgrefurl=https%3A%2F%2Fwww.pghindependent.com%2Fpost%2Froyal-dutch-shells-massive-plastics-plant-in-beaver-county-95-complete&amp;docid=q0Zdz3PmVZPR_M&amp;tbnid=lm_52U9J-_HaDM&amp;vet=12ahUKEwj55JH2i8iIAxVnK1kFHTfBFgIQM3oECFcQAA..i&amp;w=800&amp;h=482&amp;hcb=2&amp;ved=2ahUKEwj55JH2i8iIAxVnK1kFHTfBFgIQM3oECFcQAA" TargetMode="Externa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2B1FB24-B47C-4C95-AC2E-DA3E24A113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Cherry blossoms">
            <a:extLst>
              <a:ext uri="{FF2B5EF4-FFF2-40B4-BE49-F238E27FC236}">
                <a16:creationId xmlns:a16="http://schemas.microsoft.com/office/drawing/2014/main" id="{BC92FCCD-60F5-C22C-7C99-EC18DB7898FD}"/>
              </a:ext>
            </a:extLst>
          </p:cNvPr>
          <p:cNvPicPr>
            <a:picLocks noChangeAspect="1"/>
          </p:cNvPicPr>
          <p:nvPr/>
        </p:nvPicPr>
        <p:blipFill>
          <a:blip r:embed="rId2"/>
          <a:srcRect l="17904" r="44826" b="-1"/>
          <a:stretch/>
        </p:blipFill>
        <p:spPr>
          <a:xfrm>
            <a:off x="8362943" y="10"/>
            <a:ext cx="3829057" cy="6857990"/>
          </a:xfrm>
          <a:prstGeom prst="rect">
            <a:avLst/>
          </a:prstGeom>
        </p:spPr>
      </p:pic>
      <p:sp>
        <p:nvSpPr>
          <p:cNvPr id="20" name="Freeform 13">
            <a:extLst>
              <a:ext uri="{FF2B5EF4-FFF2-40B4-BE49-F238E27FC236}">
                <a16:creationId xmlns:a16="http://schemas.microsoft.com/office/drawing/2014/main" id="{B8581221-9FAB-4072-A580-D6F96297A3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0" y="0"/>
            <a:ext cx="9807836" cy="6858000"/>
          </a:xfrm>
          <a:custGeom>
            <a:avLst/>
            <a:gdLst>
              <a:gd name="connsiteX0" fmla="*/ 9807836 w 9807836"/>
              <a:gd name="connsiteY0" fmla="*/ 0 h 6858000"/>
              <a:gd name="connsiteX1" fmla="*/ 0 w 9807836"/>
              <a:gd name="connsiteY1" fmla="*/ 0 h 6858000"/>
              <a:gd name="connsiteX2" fmla="*/ 26987 w 9807836"/>
              <a:gd name="connsiteY2" fmla="*/ 87312 h 6858000"/>
              <a:gd name="connsiteX3" fmla="*/ 52387 w 9807836"/>
              <a:gd name="connsiteY3" fmla="*/ 174625 h 6858000"/>
              <a:gd name="connsiteX4" fmla="*/ 77787 w 9807836"/>
              <a:gd name="connsiteY4" fmla="*/ 263525 h 6858000"/>
              <a:gd name="connsiteX5" fmla="*/ 100012 w 9807836"/>
              <a:gd name="connsiteY5" fmla="*/ 354012 h 6858000"/>
              <a:gd name="connsiteX6" fmla="*/ 127000 w 9807836"/>
              <a:gd name="connsiteY6" fmla="*/ 441325 h 6858000"/>
              <a:gd name="connsiteX7" fmla="*/ 155575 w 9807836"/>
              <a:gd name="connsiteY7" fmla="*/ 525462 h 6858000"/>
              <a:gd name="connsiteX8" fmla="*/ 192087 w 9807836"/>
              <a:gd name="connsiteY8" fmla="*/ 604837 h 6858000"/>
              <a:gd name="connsiteX9" fmla="*/ 234950 w 9807836"/>
              <a:gd name="connsiteY9" fmla="*/ 677862 h 6858000"/>
              <a:gd name="connsiteX10" fmla="*/ 282575 w 9807836"/>
              <a:gd name="connsiteY10" fmla="*/ 739775 h 6858000"/>
              <a:gd name="connsiteX11" fmla="*/ 334962 w 9807836"/>
              <a:gd name="connsiteY11" fmla="*/ 798512 h 6858000"/>
              <a:gd name="connsiteX12" fmla="*/ 395287 w 9807836"/>
              <a:gd name="connsiteY12" fmla="*/ 852487 h 6858000"/>
              <a:gd name="connsiteX13" fmla="*/ 458787 w 9807836"/>
              <a:gd name="connsiteY13" fmla="*/ 906462 h 6858000"/>
              <a:gd name="connsiteX14" fmla="*/ 525462 w 9807836"/>
              <a:gd name="connsiteY14" fmla="*/ 957262 h 6858000"/>
              <a:gd name="connsiteX15" fmla="*/ 592137 w 9807836"/>
              <a:gd name="connsiteY15" fmla="*/ 1008062 h 6858000"/>
              <a:gd name="connsiteX16" fmla="*/ 660400 w 9807836"/>
              <a:gd name="connsiteY16" fmla="*/ 1060450 h 6858000"/>
              <a:gd name="connsiteX17" fmla="*/ 725487 w 9807836"/>
              <a:gd name="connsiteY17" fmla="*/ 1111250 h 6858000"/>
              <a:gd name="connsiteX18" fmla="*/ 787400 w 9807836"/>
              <a:gd name="connsiteY18" fmla="*/ 1165225 h 6858000"/>
              <a:gd name="connsiteX19" fmla="*/ 844550 w 9807836"/>
              <a:gd name="connsiteY19" fmla="*/ 1223962 h 6858000"/>
              <a:gd name="connsiteX20" fmla="*/ 896937 w 9807836"/>
              <a:gd name="connsiteY20" fmla="*/ 1282700 h 6858000"/>
              <a:gd name="connsiteX21" fmla="*/ 939800 w 9807836"/>
              <a:gd name="connsiteY21" fmla="*/ 1346200 h 6858000"/>
              <a:gd name="connsiteX22" fmla="*/ 976312 w 9807836"/>
              <a:gd name="connsiteY22" fmla="*/ 1417637 h 6858000"/>
              <a:gd name="connsiteX23" fmla="*/ 998537 w 9807836"/>
              <a:gd name="connsiteY23" fmla="*/ 1487487 h 6858000"/>
              <a:gd name="connsiteX24" fmla="*/ 1012825 w 9807836"/>
              <a:gd name="connsiteY24" fmla="*/ 1565275 h 6858000"/>
              <a:gd name="connsiteX25" fmla="*/ 1019175 w 9807836"/>
              <a:gd name="connsiteY25" fmla="*/ 1641475 h 6858000"/>
              <a:gd name="connsiteX26" fmla="*/ 1017587 w 9807836"/>
              <a:gd name="connsiteY26" fmla="*/ 1722437 h 6858000"/>
              <a:gd name="connsiteX27" fmla="*/ 1011237 w 9807836"/>
              <a:gd name="connsiteY27" fmla="*/ 1803400 h 6858000"/>
              <a:gd name="connsiteX28" fmla="*/ 1003300 w 9807836"/>
              <a:gd name="connsiteY28" fmla="*/ 1887537 h 6858000"/>
              <a:gd name="connsiteX29" fmla="*/ 992187 w 9807836"/>
              <a:gd name="connsiteY29" fmla="*/ 1971675 h 6858000"/>
              <a:gd name="connsiteX30" fmla="*/ 979487 w 9807836"/>
              <a:gd name="connsiteY30" fmla="*/ 2055812 h 6858000"/>
              <a:gd name="connsiteX31" fmla="*/ 969962 w 9807836"/>
              <a:gd name="connsiteY31" fmla="*/ 2139950 h 6858000"/>
              <a:gd name="connsiteX32" fmla="*/ 963612 w 9807836"/>
              <a:gd name="connsiteY32" fmla="*/ 2224087 h 6858000"/>
              <a:gd name="connsiteX33" fmla="*/ 958850 w 9807836"/>
              <a:gd name="connsiteY33" fmla="*/ 2305050 h 6858000"/>
              <a:gd name="connsiteX34" fmla="*/ 963612 w 9807836"/>
              <a:gd name="connsiteY34" fmla="*/ 2384425 h 6858000"/>
              <a:gd name="connsiteX35" fmla="*/ 973137 w 9807836"/>
              <a:gd name="connsiteY35" fmla="*/ 2462212 h 6858000"/>
              <a:gd name="connsiteX36" fmla="*/ 993775 w 9807836"/>
              <a:gd name="connsiteY36" fmla="*/ 2543175 h 6858000"/>
              <a:gd name="connsiteX37" fmla="*/ 1025525 w 9807836"/>
              <a:gd name="connsiteY37" fmla="*/ 2622550 h 6858000"/>
              <a:gd name="connsiteX38" fmla="*/ 1063625 w 9807836"/>
              <a:gd name="connsiteY38" fmla="*/ 2701925 h 6858000"/>
              <a:gd name="connsiteX39" fmla="*/ 1106487 w 9807836"/>
              <a:gd name="connsiteY39" fmla="*/ 2781300 h 6858000"/>
              <a:gd name="connsiteX40" fmla="*/ 1150937 w 9807836"/>
              <a:gd name="connsiteY40" fmla="*/ 2859087 h 6858000"/>
              <a:gd name="connsiteX41" fmla="*/ 1198562 w 9807836"/>
              <a:gd name="connsiteY41" fmla="*/ 2938462 h 6858000"/>
              <a:gd name="connsiteX42" fmla="*/ 1241425 w 9807836"/>
              <a:gd name="connsiteY42" fmla="*/ 3017837 h 6858000"/>
              <a:gd name="connsiteX43" fmla="*/ 1284288 w 9807836"/>
              <a:gd name="connsiteY43" fmla="*/ 3098800 h 6858000"/>
              <a:gd name="connsiteX44" fmla="*/ 1320800 w 9807836"/>
              <a:gd name="connsiteY44" fmla="*/ 3179762 h 6858000"/>
              <a:gd name="connsiteX45" fmla="*/ 1349375 w 9807836"/>
              <a:gd name="connsiteY45" fmla="*/ 3260725 h 6858000"/>
              <a:gd name="connsiteX46" fmla="*/ 1365250 w 9807836"/>
              <a:gd name="connsiteY46" fmla="*/ 3343275 h 6858000"/>
              <a:gd name="connsiteX47" fmla="*/ 1374775 w 9807836"/>
              <a:gd name="connsiteY47" fmla="*/ 3429000 h 6858000"/>
              <a:gd name="connsiteX48" fmla="*/ 1365250 w 9807836"/>
              <a:gd name="connsiteY48" fmla="*/ 3514725 h 6858000"/>
              <a:gd name="connsiteX49" fmla="*/ 1349375 w 9807836"/>
              <a:gd name="connsiteY49" fmla="*/ 3597275 h 6858000"/>
              <a:gd name="connsiteX50" fmla="*/ 1320800 w 9807836"/>
              <a:gd name="connsiteY50" fmla="*/ 3678237 h 6858000"/>
              <a:gd name="connsiteX51" fmla="*/ 1284288 w 9807836"/>
              <a:gd name="connsiteY51" fmla="*/ 3759200 h 6858000"/>
              <a:gd name="connsiteX52" fmla="*/ 1241425 w 9807836"/>
              <a:gd name="connsiteY52" fmla="*/ 3840162 h 6858000"/>
              <a:gd name="connsiteX53" fmla="*/ 1198562 w 9807836"/>
              <a:gd name="connsiteY53" fmla="*/ 3919537 h 6858000"/>
              <a:gd name="connsiteX54" fmla="*/ 1150937 w 9807836"/>
              <a:gd name="connsiteY54" fmla="*/ 3998912 h 6858000"/>
              <a:gd name="connsiteX55" fmla="*/ 1106487 w 9807836"/>
              <a:gd name="connsiteY55" fmla="*/ 4076700 h 6858000"/>
              <a:gd name="connsiteX56" fmla="*/ 1063625 w 9807836"/>
              <a:gd name="connsiteY56" fmla="*/ 4156075 h 6858000"/>
              <a:gd name="connsiteX57" fmla="*/ 1025525 w 9807836"/>
              <a:gd name="connsiteY57" fmla="*/ 4235450 h 6858000"/>
              <a:gd name="connsiteX58" fmla="*/ 993775 w 9807836"/>
              <a:gd name="connsiteY58" fmla="*/ 4314825 h 6858000"/>
              <a:gd name="connsiteX59" fmla="*/ 973137 w 9807836"/>
              <a:gd name="connsiteY59" fmla="*/ 4395787 h 6858000"/>
              <a:gd name="connsiteX60" fmla="*/ 963612 w 9807836"/>
              <a:gd name="connsiteY60" fmla="*/ 4473575 h 6858000"/>
              <a:gd name="connsiteX61" fmla="*/ 958850 w 9807836"/>
              <a:gd name="connsiteY61" fmla="*/ 4552950 h 6858000"/>
              <a:gd name="connsiteX62" fmla="*/ 963612 w 9807836"/>
              <a:gd name="connsiteY62" fmla="*/ 4633912 h 6858000"/>
              <a:gd name="connsiteX63" fmla="*/ 969962 w 9807836"/>
              <a:gd name="connsiteY63" fmla="*/ 4718050 h 6858000"/>
              <a:gd name="connsiteX64" fmla="*/ 979487 w 9807836"/>
              <a:gd name="connsiteY64" fmla="*/ 4802187 h 6858000"/>
              <a:gd name="connsiteX65" fmla="*/ 992187 w 9807836"/>
              <a:gd name="connsiteY65" fmla="*/ 4886325 h 6858000"/>
              <a:gd name="connsiteX66" fmla="*/ 1003300 w 9807836"/>
              <a:gd name="connsiteY66" fmla="*/ 4970462 h 6858000"/>
              <a:gd name="connsiteX67" fmla="*/ 1011237 w 9807836"/>
              <a:gd name="connsiteY67" fmla="*/ 5054600 h 6858000"/>
              <a:gd name="connsiteX68" fmla="*/ 1017587 w 9807836"/>
              <a:gd name="connsiteY68" fmla="*/ 5135562 h 6858000"/>
              <a:gd name="connsiteX69" fmla="*/ 1019175 w 9807836"/>
              <a:gd name="connsiteY69" fmla="*/ 5216525 h 6858000"/>
              <a:gd name="connsiteX70" fmla="*/ 1012825 w 9807836"/>
              <a:gd name="connsiteY70" fmla="*/ 5292725 h 6858000"/>
              <a:gd name="connsiteX71" fmla="*/ 998537 w 9807836"/>
              <a:gd name="connsiteY71" fmla="*/ 5370512 h 6858000"/>
              <a:gd name="connsiteX72" fmla="*/ 976312 w 9807836"/>
              <a:gd name="connsiteY72" fmla="*/ 5440362 h 6858000"/>
              <a:gd name="connsiteX73" fmla="*/ 939800 w 9807836"/>
              <a:gd name="connsiteY73" fmla="*/ 5511800 h 6858000"/>
              <a:gd name="connsiteX74" fmla="*/ 896937 w 9807836"/>
              <a:gd name="connsiteY74" fmla="*/ 5575300 h 6858000"/>
              <a:gd name="connsiteX75" fmla="*/ 844550 w 9807836"/>
              <a:gd name="connsiteY75" fmla="*/ 5634037 h 6858000"/>
              <a:gd name="connsiteX76" fmla="*/ 787400 w 9807836"/>
              <a:gd name="connsiteY76" fmla="*/ 5692775 h 6858000"/>
              <a:gd name="connsiteX77" fmla="*/ 725487 w 9807836"/>
              <a:gd name="connsiteY77" fmla="*/ 5746750 h 6858000"/>
              <a:gd name="connsiteX78" fmla="*/ 660400 w 9807836"/>
              <a:gd name="connsiteY78" fmla="*/ 5797550 h 6858000"/>
              <a:gd name="connsiteX79" fmla="*/ 592137 w 9807836"/>
              <a:gd name="connsiteY79" fmla="*/ 5849937 h 6858000"/>
              <a:gd name="connsiteX80" fmla="*/ 525462 w 9807836"/>
              <a:gd name="connsiteY80" fmla="*/ 5900737 h 6858000"/>
              <a:gd name="connsiteX81" fmla="*/ 458787 w 9807836"/>
              <a:gd name="connsiteY81" fmla="*/ 5951537 h 6858000"/>
              <a:gd name="connsiteX82" fmla="*/ 395287 w 9807836"/>
              <a:gd name="connsiteY82" fmla="*/ 6005512 h 6858000"/>
              <a:gd name="connsiteX83" fmla="*/ 334962 w 9807836"/>
              <a:gd name="connsiteY83" fmla="*/ 6059487 h 6858000"/>
              <a:gd name="connsiteX84" fmla="*/ 282575 w 9807836"/>
              <a:gd name="connsiteY84" fmla="*/ 6118225 h 6858000"/>
              <a:gd name="connsiteX85" fmla="*/ 234950 w 9807836"/>
              <a:gd name="connsiteY85" fmla="*/ 6180137 h 6858000"/>
              <a:gd name="connsiteX86" fmla="*/ 192087 w 9807836"/>
              <a:gd name="connsiteY86" fmla="*/ 6253162 h 6858000"/>
              <a:gd name="connsiteX87" fmla="*/ 155575 w 9807836"/>
              <a:gd name="connsiteY87" fmla="*/ 6332537 h 6858000"/>
              <a:gd name="connsiteX88" fmla="*/ 127000 w 9807836"/>
              <a:gd name="connsiteY88" fmla="*/ 6416675 h 6858000"/>
              <a:gd name="connsiteX89" fmla="*/ 100012 w 9807836"/>
              <a:gd name="connsiteY89" fmla="*/ 6503987 h 6858000"/>
              <a:gd name="connsiteX90" fmla="*/ 77787 w 9807836"/>
              <a:gd name="connsiteY90" fmla="*/ 6594475 h 6858000"/>
              <a:gd name="connsiteX91" fmla="*/ 52387 w 9807836"/>
              <a:gd name="connsiteY91" fmla="*/ 6683375 h 6858000"/>
              <a:gd name="connsiteX92" fmla="*/ 26987 w 9807836"/>
              <a:gd name="connsiteY92" fmla="*/ 6770687 h 6858000"/>
              <a:gd name="connsiteX93" fmla="*/ 0 w 9807836"/>
              <a:gd name="connsiteY93" fmla="*/ 6858000 h 6858000"/>
              <a:gd name="connsiteX94" fmla="*/ 9807836 w 9807836"/>
              <a:gd name="connsiteY94" fmla="*/ 6858000 h 6858000"/>
              <a:gd name="connsiteX95" fmla="*/ 9807836 w 9807836"/>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9807836" h="6858000">
                <a:moveTo>
                  <a:pt x="9807836" y="0"/>
                </a:moveTo>
                <a:lnTo>
                  <a:pt x="0" y="0"/>
                </a:lnTo>
                <a:lnTo>
                  <a:pt x="26987" y="87312"/>
                </a:lnTo>
                <a:lnTo>
                  <a:pt x="52387" y="174625"/>
                </a:lnTo>
                <a:lnTo>
                  <a:pt x="77787" y="263525"/>
                </a:lnTo>
                <a:lnTo>
                  <a:pt x="100012" y="354012"/>
                </a:lnTo>
                <a:lnTo>
                  <a:pt x="127000" y="441325"/>
                </a:lnTo>
                <a:lnTo>
                  <a:pt x="155575" y="525462"/>
                </a:lnTo>
                <a:lnTo>
                  <a:pt x="192087" y="604837"/>
                </a:lnTo>
                <a:lnTo>
                  <a:pt x="234950" y="677862"/>
                </a:lnTo>
                <a:lnTo>
                  <a:pt x="282575" y="739775"/>
                </a:lnTo>
                <a:lnTo>
                  <a:pt x="334962" y="798512"/>
                </a:lnTo>
                <a:lnTo>
                  <a:pt x="395287" y="852487"/>
                </a:lnTo>
                <a:lnTo>
                  <a:pt x="458787" y="906462"/>
                </a:lnTo>
                <a:lnTo>
                  <a:pt x="525462" y="957262"/>
                </a:lnTo>
                <a:lnTo>
                  <a:pt x="592137" y="1008062"/>
                </a:lnTo>
                <a:lnTo>
                  <a:pt x="660400" y="1060450"/>
                </a:lnTo>
                <a:lnTo>
                  <a:pt x="725487" y="1111250"/>
                </a:lnTo>
                <a:lnTo>
                  <a:pt x="787400" y="1165225"/>
                </a:lnTo>
                <a:lnTo>
                  <a:pt x="844550" y="1223962"/>
                </a:lnTo>
                <a:lnTo>
                  <a:pt x="896937" y="1282700"/>
                </a:lnTo>
                <a:lnTo>
                  <a:pt x="939800" y="1346200"/>
                </a:lnTo>
                <a:lnTo>
                  <a:pt x="976312" y="1417637"/>
                </a:lnTo>
                <a:lnTo>
                  <a:pt x="998537" y="1487487"/>
                </a:lnTo>
                <a:lnTo>
                  <a:pt x="1012825" y="1565275"/>
                </a:lnTo>
                <a:lnTo>
                  <a:pt x="1019175" y="1641475"/>
                </a:lnTo>
                <a:lnTo>
                  <a:pt x="1017587" y="1722437"/>
                </a:lnTo>
                <a:lnTo>
                  <a:pt x="1011237" y="1803400"/>
                </a:lnTo>
                <a:lnTo>
                  <a:pt x="1003300" y="1887537"/>
                </a:lnTo>
                <a:lnTo>
                  <a:pt x="992187" y="1971675"/>
                </a:lnTo>
                <a:lnTo>
                  <a:pt x="979487" y="2055812"/>
                </a:lnTo>
                <a:lnTo>
                  <a:pt x="969962" y="2139950"/>
                </a:lnTo>
                <a:lnTo>
                  <a:pt x="963612" y="2224087"/>
                </a:lnTo>
                <a:lnTo>
                  <a:pt x="958850" y="2305050"/>
                </a:lnTo>
                <a:lnTo>
                  <a:pt x="963612" y="2384425"/>
                </a:lnTo>
                <a:lnTo>
                  <a:pt x="973137" y="2462212"/>
                </a:lnTo>
                <a:lnTo>
                  <a:pt x="993775" y="2543175"/>
                </a:lnTo>
                <a:lnTo>
                  <a:pt x="1025525" y="2622550"/>
                </a:lnTo>
                <a:lnTo>
                  <a:pt x="1063625" y="2701925"/>
                </a:lnTo>
                <a:lnTo>
                  <a:pt x="1106487" y="2781300"/>
                </a:lnTo>
                <a:lnTo>
                  <a:pt x="1150937" y="2859087"/>
                </a:lnTo>
                <a:lnTo>
                  <a:pt x="1198562" y="2938462"/>
                </a:lnTo>
                <a:lnTo>
                  <a:pt x="1241425" y="3017837"/>
                </a:lnTo>
                <a:lnTo>
                  <a:pt x="1284288" y="3098800"/>
                </a:lnTo>
                <a:lnTo>
                  <a:pt x="1320800" y="3179762"/>
                </a:lnTo>
                <a:lnTo>
                  <a:pt x="1349375" y="3260725"/>
                </a:lnTo>
                <a:lnTo>
                  <a:pt x="1365250" y="3343275"/>
                </a:lnTo>
                <a:lnTo>
                  <a:pt x="1374775" y="3429000"/>
                </a:lnTo>
                <a:lnTo>
                  <a:pt x="1365250" y="3514725"/>
                </a:lnTo>
                <a:lnTo>
                  <a:pt x="1349375" y="3597275"/>
                </a:lnTo>
                <a:lnTo>
                  <a:pt x="1320800" y="3678237"/>
                </a:lnTo>
                <a:lnTo>
                  <a:pt x="1284288" y="3759200"/>
                </a:lnTo>
                <a:lnTo>
                  <a:pt x="1241425" y="3840162"/>
                </a:lnTo>
                <a:lnTo>
                  <a:pt x="1198562" y="3919537"/>
                </a:lnTo>
                <a:lnTo>
                  <a:pt x="1150937" y="3998912"/>
                </a:lnTo>
                <a:lnTo>
                  <a:pt x="1106487" y="4076700"/>
                </a:lnTo>
                <a:lnTo>
                  <a:pt x="1063625" y="4156075"/>
                </a:lnTo>
                <a:lnTo>
                  <a:pt x="1025525" y="4235450"/>
                </a:lnTo>
                <a:lnTo>
                  <a:pt x="993775" y="4314825"/>
                </a:lnTo>
                <a:lnTo>
                  <a:pt x="973137" y="4395787"/>
                </a:lnTo>
                <a:lnTo>
                  <a:pt x="963612" y="4473575"/>
                </a:lnTo>
                <a:lnTo>
                  <a:pt x="958850" y="4552950"/>
                </a:lnTo>
                <a:lnTo>
                  <a:pt x="963612" y="4633912"/>
                </a:lnTo>
                <a:lnTo>
                  <a:pt x="969962" y="4718050"/>
                </a:lnTo>
                <a:lnTo>
                  <a:pt x="979487" y="4802187"/>
                </a:lnTo>
                <a:lnTo>
                  <a:pt x="992187" y="4886325"/>
                </a:lnTo>
                <a:lnTo>
                  <a:pt x="1003300" y="4970462"/>
                </a:lnTo>
                <a:lnTo>
                  <a:pt x="1011237" y="5054600"/>
                </a:lnTo>
                <a:lnTo>
                  <a:pt x="1017587" y="5135562"/>
                </a:lnTo>
                <a:lnTo>
                  <a:pt x="1019175" y="5216525"/>
                </a:lnTo>
                <a:lnTo>
                  <a:pt x="1012825" y="5292725"/>
                </a:lnTo>
                <a:lnTo>
                  <a:pt x="998537" y="5370512"/>
                </a:lnTo>
                <a:lnTo>
                  <a:pt x="976312" y="5440362"/>
                </a:lnTo>
                <a:lnTo>
                  <a:pt x="939800" y="5511800"/>
                </a:lnTo>
                <a:lnTo>
                  <a:pt x="896937" y="5575300"/>
                </a:lnTo>
                <a:lnTo>
                  <a:pt x="844550" y="5634037"/>
                </a:lnTo>
                <a:lnTo>
                  <a:pt x="787400" y="5692775"/>
                </a:lnTo>
                <a:lnTo>
                  <a:pt x="725487" y="5746750"/>
                </a:lnTo>
                <a:lnTo>
                  <a:pt x="660400" y="5797550"/>
                </a:lnTo>
                <a:lnTo>
                  <a:pt x="592137" y="5849937"/>
                </a:lnTo>
                <a:lnTo>
                  <a:pt x="525462" y="5900737"/>
                </a:lnTo>
                <a:lnTo>
                  <a:pt x="458787" y="5951537"/>
                </a:lnTo>
                <a:lnTo>
                  <a:pt x="395287" y="6005512"/>
                </a:lnTo>
                <a:lnTo>
                  <a:pt x="334962" y="6059487"/>
                </a:lnTo>
                <a:lnTo>
                  <a:pt x="282575" y="6118225"/>
                </a:lnTo>
                <a:lnTo>
                  <a:pt x="234950" y="6180137"/>
                </a:lnTo>
                <a:lnTo>
                  <a:pt x="192087" y="6253162"/>
                </a:lnTo>
                <a:lnTo>
                  <a:pt x="155575" y="6332537"/>
                </a:lnTo>
                <a:lnTo>
                  <a:pt x="127000" y="6416675"/>
                </a:lnTo>
                <a:lnTo>
                  <a:pt x="100012" y="6503987"/>
                </a:lnTo>
                <a:lnTo>
                  <a:pt x="77787" y="6594475"/>
                </a:lnTo>
                <a:lnTo>
                  <a:pt x="52387" y="6683375"/>
                </a:lnTo>
                <a:lnTo>
                  <a:pt x="26987" y="6770687"/>
                </a:lnTo>
                <a:lnTo>
                  <a:pt x="0" y="6858000"/>
                </a:lnTo>
                <a:lnTo>
                  <a:pt x="9807836" y="6858000"/>
                </a:lnTo>
                <a:lnTo>
                  <a:pt x="9807836" y="0"/>
                </a:lnTo>
                <a:close/>
              </a:path>
            </a:pathLst>
          </a:custGeom>
          <a:solidFill>
            <a:schemeClr val="accent1"/>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CC387812-FA29-2692-B4F0-36BAFE1E77CC}"/>
              </a:ext>
            </a:extLst>
          </p:cNvPr>
          <p:cNvSpPr>
            <a:spLocks noGrp="1"/>
          </p:cNvSpPr>
          <p:nvPr>
            <p:ph type="ctrTitle"/>
          </p:nvPr>
        </p:nvSpPr>
        <p:spPr>
          <a:xfrm>
            <a:off x="544403" y="1098388"/>
            <a:ext cx="7818540" cy="4394988"/>
          </a:xfrm>
        </p:spPr>
        <p:txBody>
          <a:bodyPr>
            <a:normAutofit/>
          </a:bodyPr>
          <a:lstStyle/>
          <a:p>
            <a:pPr algn="l"/>
            <a:r>
              <a:rPr lang="en-US" sz="7800"/>
              <a:t>Rachel Carson, hawk mountain &amp; Storytelling</a:t>
            </a:r>
          </a:p>
        </p:txBody>
      </p:sp>
      <p:sp>
        <p:nvSpPr>
          <p:cNvPr id="3" name="Subtitle 2">
            <a:extLst>
              <a:ext uri="{FF2B5EF4-FFF2-40B4-BE49-F238E27FC236}">
                <a16:creationId xmlns:a16="http://schemas.microsoft.com/office/drawing/2014/main" id="{F4ACC0F3-A226-E32E-484F-926F62DF6A81}"/>
              </a:ext>
            </a:extLst>
          </p:cNvPr>
          <p:cNvSpPr>
            <a:spLocks noGrp="1"/>
          </p:cNvSpPr>
          <p:nvPr>
            <p:ph type="subTitle" idx="1"/>
          </p:nvPr>
        </p:nvSpPr>
        <p:spPr>
          <a:xfrm>
            <a:off x="544403" y="5563388"/>
            <a:ext cx="7818540" cy="742279"/>
          </a:xfrm>
        </p:spPr>
        <p:txBody>
          <a:bodyPr>
            <a:normAutofit/>
          </a:bodyPr>
          <a:lstStyle/>
          <a:p>
            <a:pPr algn="l">
              <a:lnSpc>
                <a:spcPct val="90000"/>
              </a:lnSpc>
            </a:pPr>
            <a:r>
              <a:rPr lang="en-US" dirty="0">
                <a:solidFill>
                  <a:schemeClr val="bg2"/>
                </a:solidFill>
              </a:rPr>
              <a:t>Dr. Robert Foschia </a:t>
            </a:r>
            <a:endParaRPr lang="en-US">
              <a:solidFill>
                <a:schemeClr val="bg2"/>
              </a:solidFill>
            </a:endParaRPr>
          </a:p>
          <a:p>
            <a:pPr algn="l">
              <a:lnSpc>
                <a:spcPct val="90000"/>
              </a:lnSpc>
            </a:pPr>
            <a:r>
              <a:rPr lang="en-US" dirty="0">
                <a:solidFill>
                  <a:schemeClr val="bg2"/>
                </a:solidFill>
              </a:rPr>
              <a:t>Comp 100</a:t>
            </a:r>
            <a:endParaRPr lang="en-US">
              <a:solidFill>
                <a:schemeClr val="bg2"/>
              </a:solidFill>
            </a:endParaRPr>
          </a:p>
        </p:txBody>
      </p:sp>
      <p:sp>
        <p:nvSpPr>
          <p:cNvPr id="22" name="Rectangle 21">
            <a:extLst>
              <a:ext uri="{FF2B5EF4-FFF2-40B4-BE49-F238E27FC236}">
                <a16:creationId xmlns:a16="http://schemas.microsoft.com/office/drawing/2014/main" id="{F4081010-C028-4ADE-A7EE-86B0C3B102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4" name="Freeform 16">
            <a:extLst>
              <a:ext uri="{FF2B5EF4-FFF2-40B4-BE49-F238E27FC236}">
                <a16:creationId xmlns:a16="http://schemas.microsoft.com/office/drawing/2014/main" id="{5C1D8395-911F-47B1-94E7-E092C85366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8433061"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bg2"/>
          </a:solidFill>
          <a:ln w="0">
            <a:noFill/>
            <a:prstDash val="solid"/>
            <a:round/>
            <a:headEnd/>
            <a:tailEnd/>
          </a:ln>
        </p:spPr>
        <p:txBody>
          <a:bodyPr/>
          <a:lstStyle/>
          <a:p>
            <a:endParaRPr lang="en-US"/>
          </a:p>
        </p:txBody>
      </p:sp>
    </p:spTree>
    <p:extLst>
      <p:ext uri="{BB962C8B-B14F-4D97-AF65-F5344CB8AC3E}">
        <p14:creationId xmlns:p14="http://schemas.microsoft.com/office/powerpoint/2010/main" val="11424181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E4FE5-7103-00AE-D9EB-F6D6B5B1D46D}"/>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ADE91F48-A0F0-3BB3-1B35-28629696E2CA}"/>
              </a:ext>
            </a:extLst>
          </p:cNvPr>
          <p:cNvPicPr>
            <a:picLocks noGrp="1" noChangeAspect="1"/>
          </p:cNvPicPr>
          <p:nvPr>
            <p:ph idx="1"/>
          </p:nvPr>
        </p:nvPicPr>
        <p:blipFill>
          <a:blip r:embed="rId2"/>
          <a:stretch>
            <a:fillRect/>
          </a:stretch>
        </p:blipFill>
        <p:spPr>
          <a:xfrm>
            <a:off x="846998" y="0"/>
            <a:ext cx="10987682" cy="6858000"/>
          </a:xfrm>
        </p:spPr>
      </p:pic>
    </p:spTree>
    <p:extLst>
      <p:ext uri="{BB962C8B-B14F-4D97-AF65-F5344CB8AC3E}">
        <p14:creationId xmlns:p14="http://schemas.microsoft.com/office/powerpoint/2010/main" val="103052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7CB4A-386D-895D-A9A0-ABD3156257B7}"/>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250FD842-BFAC-24FC-375A-AC70AFC440BE}"/>
              </a:ext>
            </a:extLst>
          </p:cNvPr>
          <p:cNvPicPr>
            <a:picLocks noGrp="1" noChangeAspect="1"/>
          </p:cNvPicPr>
          <p:nvPr>
            <p:ph idx="1"/>
          </p:nvPr>
        </p:nvPicPr>
        <p:blipFill>
          <a:blip r:embed="rId2"/>
          <a:stretch>
            <a:fillRect/>
          </a:stretch>
        </p:blipFill>
        <p:spPr>
          <a:xfrm>
            <a:off x="957263" y="-13374"/>
            <a:ext cx="10944225" cy="6871374"/>
          </a:xfrm>
        </p:spPr>
      </p:pic>
    </p:spTree>
    <p:extLst>
      <p:ext uri="{BB962C8B-B14F-4D97-AF65-F5344CB8AC3E}">
        <p14:creationId xmlns:p14="http://schemas.microsoft.com/office/powerpoint/2010/main" val="2408813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48212-7F49-B8C0-8B0A-98669C34ABF0}"/>
              </a:ext>
            </a:extLst>
          </p:cNvPr>
          <p:cNvSpPr>
            <a:spLocks noGrp="1"/>
          </p:cNvSpPr>
          <p:nvPr>
            <p:ph type="title"/>
          </p:nvPr>
        </p:nvSpPr>
        <p:spPr>
          <a:xfrm>
            <a:off x="1251679" y="645107"/>
            <a:ext cx="3384329" cy="1640894"/>
          </a:xfrm>
        </p:spPr>
        <p:txBody>
          <a:bodyPr anchor="t">
            <a:normAutofit/>
          </a:bodyPr>
          <a:lstStyle/>
          <a:p>
            <a:r>
              <a:rPr lang="en-US" sz="3100"/>
              <a:t>Hawk Mountain &amp; Rachel Carson Primer</a:t>
            </a:r>
          </a:p>
        </p:txBody>
      </p:sp>
      <p:sp>
        <p:nvSpPr>
          <p:cNvPr id="9" name="Content Placeholder 8">
            <a:extLst>
              <a:ext uri="{FF2B5EF4-FFF2-40B4-BE49-F238E27FC236}">
                <a16:creationId xmlns:a16="http://schemas.microsoft.com/office/drawing/2014/main" id="{EB8C3541-47F4-E01D-4457-2DD23E45E61E}"/>
              </a:ext>
            </a:extLst>
          </p:cNvPr>
          <p:cNvSpPr>
            <a:spLocks noGrp="1"/>
          </p:cNvSpPr>
          <p:nvPr>
            <p:ph idx="1"/>
          </p:nvPr>
        </p:nvSpPr>
        <p:spPr>
          <a:xfrm>
            <a:off x="1251679" y="2286001"/>
            <a:ext cx="3538776" cy="3940844"/>
          </a:xfrm>
        </p:spPr>
        <p:txBody>
          <a:bodyPr>
            <a:normAutofit/>
          </a:bodyPr>
          <a:lstStyle/>
          <a:p>
            <a:r>
              <a:rPr lang="en-US" dirty="0"/>
              <a:t>Based on the photos, write fifty words (using a mixture of description and emotive language) describing your reaction and observations of the photos</a:t>
            </a:r>
          </a:p>
          <a:p>
            <a:r>
              <a:rPr lang="en-US" dirty="0"/>
              <a:t>If you don’t know who Rachel Carson is, hopefully the readings/discussion today will illuminate that (don’t need it for the primer)</a:t>
            </a:r>
          </a:p>
          <a:p>
            <a:endParaRPr lang="en-US" dirty="0"/>
          </a:p>
        </p:txBody>
      </p:sp>
      <p:pic>
        <p:nvPicPr>
          <p:cNvPr id="5" name="Picture 4">
            <a:extLst>
              <a:ext uri="{FF2B5EF4-FFF2-40B4-BE49-F238E27FC236}">
                <a16:creationId xmlns:a16="http://schemas.microsoft.com/office/drawing/2014/main" id="{E6ADCDA3-BBC0-7BBC-1952-8B749528EA6B}"/>
              </a:ext>
            </a:extLst>
          </p:cNvPr>
          <p:cNvPicPr>
            <a:picLocks noChangeAspect="1"/>
          </p:cNvPicPr>
          <p:nvPr/>
        </p:nvPicPr>
        <p:blipFill>
          <a:blip r:embed="rId2"/>
          <a:srcRect r="2" b="8807"/>
          <a:stretch/>
        </p:blipFill>
        <p:spPr>
          <a:xfrm>
            <a:off x="5279472" y="645107"/>
            <a:ext cx="5995465" cy="2716590"/>
          </a:xfrm>
          <a:prstGeom prst="rect">
            <a:avLst/>
          </a:prstGeom>
        </p:spPr>
      </p:pic>
      <p:pic>
        <p:nvPicPr>
          <p:cNvPr id="4" name="Content Placeholder 3">
            <a:extLst>
              <a:ext uri="{FF2B5EF4-FFF2-40B4-BE49-F238E27FC236}">
                <a16:creationId xmlns:a16="http://schemas.microsoft.com/office/drawing/2014/main" id="{63C25E85-9B3F-2AEA-48EA-1260C15565DF}"/>
              </a:ext>
            </a:extLst>
          </p:cNvPr>
          <p:cNvPicPr>
            <a:picLocks noChangeAspect="1"/>
          </p:cNvPicPr>
          <p:nvPr/>
        </p:nvPicPr>
        <p:blipFill>
          <a:blip r:embed="rId3"/>
          <a:srcRect t="31910" r="1" b="1"/>
          <a:stretch/>
        </p:blipFill>
        <p:spPr>
          <a:xfrm>
            <a:off x="5279472" y="3522563"/>
            <a:ext cx="5995465" cy="2716590"/>
          </a:xfrm>
          <a:prstGeom prst="rect">
            <a:avLst/>
          </a:prstGeom>
        </p:spPr>
      </p:pic>
    </p:spTree>
    <p:extLst>
      <p:ext uri="{BB962C8B-B14F-4D97-AF65-F5344CB8AC3E}">
        <p14:creationId xmlns:p14="http://schemas.microsoft.com/office/powerpoint/2010/main" val="2119340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4" name="Freeform 6">
            <a:extLst>
              <a:ext uri="{FF2B5EF4-FFF2-40B4-BE49-F238E27FC236}">
                <a16:creationId xmlns:a16="http://schemas.microsoft.com/office/drawing/2014/main" id="{AD447701-5C61-47D2-A56F-5FDCC5440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en-US"/>
          </a:p>
        </p:txBody>
      </p:sp>
      <p:sp>
        <p:nvSpPr>
          <p:cNvPr id="16" name="Rectangle 15">
            <a:extLst>
              <a:ext uri="{FF2B5EF4-FFF2-40B4-BE49-F238E27FC236}">
                <a16:creationId xmlns:a16="http://schemas.microsoft.com/office/drawing/2014/main" id="{7D5ECDCF-19AC-4A65-B2EF-088F9B7E1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15B75DEB-0F5E-431F-8E23-C0AA427FB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985974-6AD3-5AD8-D8C7-EF6644F94D35}"/>
              </a:ext>
            </a:extLst>
          </p:cNvPr>
          <p:cNvSpPr>
            <a:spLocks noGrp="1"/>
          </p:cNvSpPr>
          <p:nvPr>
            <p:ph type="title"/>
          </p:nvPr>
        </p:nvSpPr>
        <p:spPr>
          <a:xfrm>
            <a:off x="1375423" y="3176833"/>
            <a:ext cx="10318418" cy="2581538"/>
          </a:xfrm>
        </p:spPr>
        <p:txBody>
          <a:bodyPr vert="horz" lIns="91440" tIns="45720" rIns="91440" bIns="45720" rtlCol="0" anchor="ctr">
            <a:normAutofit/>
          </a:bodyPr>
          <a:lstStyle/>
          <a:p>
            <a:pPr algn="ctr"/>
            <a:r>
              <a:rPr lang="en-US" sz="6200" spc="800"/>
              <a:t>Rachel carson bridge – Pittsburgh, pa </a:t>
            </a:r>
          </a:p>
        </p:txBody>
      </p:sp>
      <p:pic>
        <p:nvPicPr>
          <p:cNvPr id="4" name="Picture 3" descr="A bridge over water with a city in the background&#10;&#10;Description automatically generated">
            <a:extLst>
              <a:ext uri="{FF2B5EF4-FFF2-40B4-BE49-F238E27FC236}">
                <a16:creationId xmlns:a16="http://schemas.microsoft.com/office/drawing/2014/main" id="{0229EB28-44DE-9BB6-356A-4179A3375728}"/>
              </a:ext>
            </a:extLst>
          </p:cNvPr>
          <p:cNvPicPr>
            <a:picLocks noChangeAspect="1"/>
          </p:cNvPicPr>
          <p:nvPr/>
        </p:nvPicPr>
        <p:blipFill>
          <a:blip r:embed="rId2"/>
          <a:srcRect t="30063" r="1" b="29784"/>
          <a:stretch/>
        </p:blipFill>
        <p:spPr>
          <a:xfrm>
            <a:off x="1" y="10"/>
            <a:ext cx="12192000" cy="2828482"/>
          </a:xfrm>
          <a:prstGeom prst="rect">
            <a:avLst/>
          </a:prstGeom>
        </p:spPr>
      </p:pic>
      <p:sp>
        <p:nvSpPr>
          <p:cNvPr id="20" name="Rectangle 19">
            <a:extLst>
              <a:ext uri="{FF2B5EF4-FFF2-40B4-BE49-F238E27FC236}">
                <a16:creationId xmlns:a16="http://schemas.microsoft.com/office/drawing/2014/main" id="{4C613768-D6C6-49B9-A7A3-38202ECF40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83465" y="2828492"/>
            <a:ext cx="11908534" cy="79375"/>
          </a:xfrm>
          <a:prstGeom prst="rect">
            <a:avLst/>
          </a:prstGeom>
          <a:solidFill>
            <a:schemeClr val="bg2"/>
          </a:solidFill>
          <a:ln w="0">
            <a:noFill/>
            <a:prstDash val="solid"/>
            <a:round/>
            <a:headEnd/>
            <a:tailEnd/>
          </a:ln>
        </p:spPr>
        <p:txBody>
          <a:bodyPr rtlCol="0" anchor="ctr"/>
          <a:lstStyle/>
          <a:p>
            <a:pPr algn="ctr"/>
            <a:endParaRPr lang="en-US"/>
          </a:p>
        </p:txBody>
      </p:sp>
      <p:sp>
        <p:nvSpPr>
          <p:cNvPr id="22" name="Freeform 6">
            <a:extLst>
              <a:ext uri="{FF2B5EF4-FFF2-40B4-BE49-F238E27FC236}">
                <a16:creationId xmlns:a16="http://schemas.microsoft.com/office/drawing/2014/main" id="{F2178E31-4D77-44B1-85CA-2754E3FE9C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n-US"/>
          </a:p>
        </p:txBody>
      </p:sp>
    </p:spTree>
    <p:extLst>
      <p:ext uri="{BB962C8B-B14F-4D97-AF65-F5344CB8AC3E}">
        <p14:creationId xmlns:p14="http://schemas.microsoft.com/office/powerpoint/2010/main" val="1428280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C615D28-8D37-47CB-9D5B-9ACFDA3089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31DE6C-7692-A9E7-40CD-8CDAA7A6E1C5}"/>
              </a:ext>
            </a:extLst>
          </p:cNvPr>
          <p:cNvSpPr>
            <a:spLocks noGrp="1"/>
          </p:cNvSpPr>
          <p:nvPr>
            <p:ph type="title"/>
          </p:nvPr>
        </p:nvSpPr>
        <p:spPr>
          <a:xfrm>
            <a:off x="965200" y="804335"/>
            <a:ext cx="5880100" cy="1681709"/>
          </a:xfrm>
        </p:spPr>
        <p:txBody>
          <a:bodyPr>
            <a:normAutofit/>
          </a:bodyPr>
          <a:lstStyle/>
          <a:p>
            <a:r>
              <a:rPr lang="en-US" dirty="0"/>
              <a:t>Personal Stories</a:t>
            </a:r>
          </a:p>
        </p:txBody>
      </p:sp>
      <p:sp>
        <p:nvSpPr>
          <p:cNvPr id="10" name="Content Placeholder 9">
            <a:extLst>
              <a:ext uri="{FF2B5EF4-FFF2-40B4-BE49-F238E27FC236}">
                <a16:creationId xmlns:a16="http://schemas.microsoft.com/office/drawing/2014/main" id="{3197478C-6F8C-9BFD-C0C2-80368A47E202}"/>
              </a:ext>
            </a:extLst>
          </p:cNvPr>
          <p:cNvSpPr>
            <a:spLocks noGrp="1"/>
          </p:cNvSpPr>
          <p:nvPr>
            <p:ph idx="1"/>
          </p:nvPr>
        </p:nvSpPr>
        <p:spPr>
          <a:xfrm>
            <a:off x="965200" y="2871982"/>
            <a:ext cx="4398652" cy="3181684"/>
          </a:xfrm>
        </p:spPr>
        <p:txBody>
          <a:bodyPr anchor="t">
            <a:normAutofit lnSpcReduction="10000"/>
          </a:bodyPr>
          <a:lstStyle/>
          <a:p>
            <a:r>
              <a:rPr lang="en-US" sz="1800" dirty="0"/>
              <a:t>The stories I’ve always been told about my hometown were of industry, blue collar work ethic, </a:t>
            </a:r>
            <a:r>
              <a:rPr lang="en-US" sz="1800" i="1" dirty="0"/>
              <a:t>grit</a:t>
            </a:r>
            <a:endParaRPr lang="en-US" sz="1800" dirty="0"/>
          </a:p>
          <a:p>
            <a:r>
              <a:rPr lang="en-US" sz="1800" dirty="0"/>
              <a:t>These were never framed as </a:t>
            </a:r>
            <a:r>
              <a:rPr lang="en-US" sz="1800" i="1" dirty="0"/>
              <a:t>environmental stories-</a:t>
            </a:r>
            <a:r>
              <a:rPr lang="en-US" sz="1800" dirty="0"/>
              <a:t>–the rivers polluted by that industry; the writers who left because of that pollution; the towns that were left to it, only to be gentrified later.</a:t>
            </a:r>
          </a:p>
          <a:p>
            <a:r>
              <a:rPr lang="en-US" sz="1800" dirty="0"/>
              <a:t>The </a:t>
            </a:r>
            <a:r>
              <a:rPr lang="en-US" sz="1800" i="1" dirty="0"/>
              <a:t>setting </a:t>
            </a:r>
            <a:r>
              <a:rPr lang="en-US" sz="1800" dirty="0"/>
              <a:t>had an impact on me, even if I didn’t recognize it</a:t>
            </a:r>
          </a:p>
        </p:txBody>
      </p:sp>
      <p:sp>
        <p:nvSpPr>
          <p:cNvPr id="15" name="Freeform: Shape 14">
            <a:extLst>
              <a:ext uri="{FF2B5EF4-FFF2-40B4-BE49-F238E27FC236}">
                <a16:creationId xmlns:a16="http://schemas.microsoft.com/office/drawing/2014/main" id="{009A1112-239E-4149-B803-9EC081E375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10946" y="2529102"/>
            <a:ext cx="3361914" cy="3357830"/>
          </a:xfrm>
          <a:custGeom>
            <a:avLst/>
            <a:gdLst>
              <a:gd name="connsiteX0" fmla="*/ 3095991 w 6191980"/>
              <a:gd name="connsiteY0" fmla="*/ 0 h 6184462"/>
              <a:gd name="connsiteX1" fmla="*/ 3156069 w 6191980"/>
              <a:gd name="connsiteY1" fmla="*/ 5631 h 6184462"/>
              <a:gd name="connsiteX2" fmla="*/ 3214272 w 6191980"/>
              <a:gd name="connsiteY2" fmla="*/ 20652 h 6184462"/>
              <a:gd name="connsiteX3" fmla="*/ 3270598 w 6191980"/>
              <a:gd name="connsiteY3" fmla="*/ 43182 h 6184462"/>
              <a:gd name="connsiteX4" fmla="*/ 3328798 w 6191980"/>
              <a:gd name="connsiteY4" fmla="*/ 71344 h 6184462"/>
              <a:gd name="connsiteX5" fmla="*/ 3383247 w 6191980"/>
              <a:gd name="connsiteY5" fmla="*/ 103262 h 6184462"/>
              <a:gd name="connsiteX6" fmla="*/ 3439573 w 6191980"/>
              <a:gd name="connsiteY6" fmla="*/ 137057 h 6184462"/>
              <a:gd name="connsiteX7" fmla="*/ 3495897 w 6191980"/>
              <a:gd name="connsiteY7" fmla="*/ 167096 h 6184462"/>
              <a:gd name="connsiteX8" fmla="*/ 3552221 w 6191980"/>
              <a:gd name="connsiteY8" fmla="*/ 197137 h 6184462"/>
              <a:gd name="connsiteX9" fmla="*/ 3606669 w 6191980"/>
              <a:gd name="connsiteY9" fmla="*/ 219666 h 6184462"/>
              <a:gd name="connsiteX10" fmla="*/ 3666749 w 6191980"/>
              <a:gd name="connsiteY10" fmla="*/ 234686 h 6184462"/>
              <a:gd name="connsiteX11" fmla="*/ 3724950 w 6191980"/>
              <a:gd name="connsiteY11" fmla="*/ 242197 h 6184462"/>
              <a:gd name="connsiteX12" fmla="*/ 3786907 w 6191980"/>
              <a:gd name="connsiteY12" fmla="*/ 242197 h 6184462"/>
              <a:gd name="connsiteX13" fmla="*/ 3850743 w 6191980"/>
              <a:gd name="connsiteY13" fmla="*/ 238443 h 6184462"/>
              <a:gd name="connsiteX14" fmla="*/ 3914577 w 6191980"/>
              <a:gd name="connsiteY14" fmla="*/ 230932 h 6184462"/>
              <a:gd name="connsiteX15" fmla="*/ 3978413 w 6191980"/>
              <a:gd name="connsiteY15" fmla="*/ 221545 h 6184462"/>
              <a:gd name="connsiteX16" fmla="*/ 4042247 w 6191980"/>
              <a:gd name="connsiteY16" fmla="*/ 214035 h 6184462"/>
              <a:gd name="connsiteX17" fmla="*/ 4106083 w 6191980"/>
              <a:gd name="connsiteY17" fmla="*/ 208401 h 6184462"/>
              <a:gd name="connsiteX18" fmla="*/ 4166161 w 6191980"/>
              <a:gd name="connsiteY18" fmla="*/ 210279 h 6184462"/>
              <a:gd name="connsiteX19" fmla="*/ 4224364 w 6191980"/>
              <a:gd name="connsiteY19" fmla="*/ 217789 h 6184462"/>
              <a:gd name="connsiteX20" fmla="*/ 4280690 w 6191980"/>
              <a:gd name="connsiteY20" fmla="*/ 234686 h 6184462"/>
              <a:gd name="connsiteX21" fmla="*/ 4327628 w 6191980"/>
              <a:gd name="connsiteY21" fmla="*/ 259094 h 6184462"/>
              <a:gd name="connsiteX22" fmla="*/ 4372686 w 6191980"/>
              <a:gd name="connsiteY22" fmla="*/ 291012 h 6184462"/>
              <a:gd name="connsiteX23" fmla="*/ 4412114 w 6191980"/>
              <a:gd name="connsiteY23" fmla="*/ 328561 h 6184462"/>
              <a:gd name="connsiteX24" fmla="*/ 4451542 w 6191980"/>
              <a:gd name="connsiteY24" fmla="*/ 371743 h 6184462"/>
              <a:gd name="connsiteX25" fmla="*/ 4487214 w 6191980"/>
              <a:gd name="connsiteY25" fmla="*/ 416803 h 6184462"/>
              <a:gd name="connsiteX26" fmla="*/ 4522886 w 6191980"/>
              <a:gd name="connsiteY26" fmla="*/ 463741 h 6184462"/>
              <a:gd name="connsiteX27" fmla="*/ 4558559 w 6191980"/>
              <a:gd name="connsiteY27" fmla="*/ 510678 h 6184462"/>
              <a:gd name="connsiteX28" fmla="*/ 4594231 w 6191980"/>
              <a:gd name="connsiteY28" fmla="*/ 555737 h 6184462"/>
              <a:gd name="connsiteX29" fmla="*/ 4631782 w 6191980"/>
              <a:gd name="connsiteY29" fmla="*/ 598919 h 6184462"/>
              <a:gd name="connsiteX30" fmla="*/ 4674964 w 6191980"/>
              <a:gd name="connsiteY30" fmla="*/ 636471 h 6184462"/>
              <a:gd name="connsiteX31" fmla="*/ 4716270 w 6191980"/>
              <a:gd name="connsiteY31" fmla="*/ 670266 h 6184462"/>
              <a:gd name="connsiteX32" fmla="*/ 4763206 w 6191980"/>
              <a:gd name="connsiteY32" fmla="*/ 696549 h 6184462"/>
              <a:gd name="connsiteX33" fmla="*/ 4813899 w 6191980"/>
              <a:gd name="connsiteY33" fmla="*/ 719079 h 6184462"/>
              <a:gd name="connsiteX34" fmla="*/ 4868345 w 6191980"/>
              <a:gd name="connsiteY34" fmla="*/ 737854 h 6184462"/>
              <a:gd name="connsiteX35" fmla="*/ 4924669 w 6191980"/>
              <a:gd name="connsiteY35" fmla="*/ 754751 h 6184462"/>
              <a:gd name="connsiteX36" fmla="*/ 4980995 w 6191980"/>
              <a:gd name="connsiteY36" fmla="*/ 769772 h 6184462"/>
              <a:gd name="connsiteX37" fmla="*/ 5039198 w 6191980"/>
              <a:gd name="connsiteY37" fmla="*/ 784792 h 6184462"/>
              <a:gd name="connsiteX38" fmla="*/ 5093644 w 6191980"/>
              <a:gd name="connsiteY38" fmla="*/ 801690 h 6184462"/>
              <a:gd name="connsiteX39" fmla="*/ 5148091 w 6191980"/>
              <a:gd name="connsiteY39" fmla="*/ 820464 h 6184462"/>
              <a:gd name="connsiteX40" fmla="*/ 5198784 w 6191980"/>
              <a:gd name="connsiteY40" fmla="*/ 842995 h 6184462"/>
              <a:gd name="connsiteX41" fmla="*/ 5243845 w 6191980"/>
              <a:gd name="connsiteY41" fmla="*/ 871157 h 6184462"/>
              <a:gd name="connsiteX42" fmla="*/ 5285151 w 6191980"/>
              <a:gd name="connsiteY42" fmla="*/ 904952 h 6184462"/>
              <a:gd name="connsiteX43" fmla="*/ 5318944 w 6191980"/>
              <a:gd name="connsiteY43" fmla="*/ 946257 h 6184462"/>
              <a:gd name="connsiteX44" fmla="*/ 5347108 w 6191980"/>
              <a:gd name="connsiteY44" fmla="*/ 991317 h 6184462"/>
              <a:gd name="connsiteX45" fmla="*/ 5369636 w 6191980"/>
              <a:gd name="connsiteY45" fmla="*/ 1042007 h 6184462"/>
              <a:gd name="connsiteX46" fmla="*/ 5388410 w 6191980"/>
              <a:gd name="connsiteY46" fmla="*/ 1096456 h 6184462"/>
              <a:gd name="connsiteX47" fmla="*/ 5405308 w 6191980"/>
              <a:gd name="connsiteY47" fmla="*/ 1150903 h 6184462"/>
              <a:gd name="connsiteX48" fmla="*/ 5420328 w 6191980"/>
              <a:gd name="connsiteY48" fmla="*/ 1209105 h 6184462"/>
              <a:gd name="connsiteX49" fmla="*/ 5435349 w 6191980"/>
              <a:gd name="connsiteY49" fmla="*/ 1265429 h 6184462"/>
              <a:gd name="connsiteX50" fmla="*/ 5452246 w 6191980"/>
              <a:gd name="connsiteY50" fmla="*/ 1321755 h 6184462"/>
              <a:gd name="connsiteX51" fmla="*/ 5471021 w 6191980"/>
              <a:gd name="connsiteY51" fmla="*/ 1376203 h 6184462"/>
              <a:gd name="connsiteX52" fmla="*/ 5493550 w 6191980"/>
              <a:gd name="connsiteY52" fmla="*/ 1426896 h 6184462"/>
              <a:gd name="connsiteX53" fmla="*/ 5519836 w 6191980"/>
              <a:gd name="connsiteY53" fmla="*/ 1473832 h 6184462"/>
              <a:gd name="connsiteX54" fmla="*/ 5553632 w 6191980"/>
              <a:gd name="connsiteY54" fmla="*/ 1515138 h 6184462"/>
              <a:gd name="connsiteX55" fmla="*/ 5591181 w 6191980"/>
              <a:gd name="connsiteY55" fmla="*/ 1558320 h 6184462"/>
              <a:gd name="connsiteX56" fmla="*/ 5634364 w 6191980"/>
              <a:gd name="connsiteY56" fmla="*/ 1595869 h 6184462"/>
              <a:gd name="connsiteX57" fmla="*/ 5679425 w 6191980"/>
              <a:gd name="connsiteY57" fmla="*/ 1631541 h 6184462"/>
              <a:gd name="connsiteX58" fmla="*/ 5728238 w 6191980"/>
              <a:gd name="connsiteY58" fmla="*/ 1667213 h 6184462"/>
              <a:gd name="connsiteX59" fmla="*/ 5775175 w 6191980"/>
              <a:gd name="connsiteY59" fmla="*/ 1702885 h 6184462"/>
              <a:gd name="connsiteX60" fmla="*/ 5820236 w 6191980"/>
              <a:gd name="connsiteY60" fmla="*/ 1738560 h 6184462"/>
              <a:gd name="connsiteX61" fmla="*/ 5863416 w 6191980"/>
              <a:gd name="connsiteY61" fmla="*/ 1777986 h 6184462"/>
              <a:gd name="connsiteX62" fmla="*/ 5900968 w 6191980"/>
              <a:gd name="connsiteY62" fmla="*/ 1817414 h 6184462"/>
              <a:gd name="connsiteX63" fmla="*/ 5932886 w 6191980"/>
              <a:gd name="connsiteY63" fmla="*/ 1862474 h 6184462"/>
              <a:gd name="connsiteX64" fmla="*/ 5957294 w 6191980"/>
              <a:gd name="connsiteY64" fmla="*/ 1909410 h 6184462"/>
              <a:gd name="connsiteX65" fmla="*/ 5974191 w 6191980"/>
              <a:gd name="connsiteY65" fmla="*/ 1965736 h 6184462"/>
              <a:gd name="connsiteX66" fmla="*/ 5981700 w 6191980"/>
              <a:gd name="connsiteY66" fmla="*/ 2023938 h 6184462"/>
              <a:gd name="connsiteX67" fmla="*/ 5983578 w 6191980"/>
              <a:gd name="connsiteY67" fmla="*/ 2084018 h 6184462"/>
              <a:gd name="connsiteX68" fmla="*/ 5977945 w 6191980"/>
              <a:gd name="connsiteY68" fmla="*/ 2147852 h 6184462"/>
              <a:gd name="connsiteX69" fmla="*/ 5970435 w 6191980"/>
              <a:gd name="connsiteY69" fmla="*/ 2211686 h 6184462"/>
              <a:gd name="connsiteX70" fmla="*/ 5961048 w 6191980"/>
              <a:gd name="connsiteY70" fmla="*/ 2275522 h 6184462"/>
              <a:gd name="connsiteX71" fmla="*/ 5953538 w 6191980"/>
              <a:gd name="connsiteY71" fmla="*/ 2339356 h 6184462"/>
              <a:gd name="connsiteX72" fmla="*/ 5949784 w 6191980"/>
              <a:gd name="connsiteY72" fmla="*/ 2403192 h 6184462"/>
              <a:gd name="connsiteX73" fmla="*/ 5949784 w 6191980"/>
              <a:gd name="connsiteY73" fmla="*/ 2465149 h 6184462"/>
              <a:gd name="connsiteX74" fmla="*/ 5957294 w 6191980"/>
              <a:gd name="connsiteY74" fmla="*/ 2523350 h 6184462"/>
              <a:gd name="connsiteX75" fmla="*/ 5972312 w 6191980"/>
              <a:gd name="connsiteY75" fmla="*/ 2581552 h 6184462"/>
              <a:gd name="connsiteX76" fmla="*/ 5994843 w 6191980"/>
              <a:gd name="connsiteY76" fmla="*/ 2636001 h 6184462"/>
              <a:gd name="connsiteX77" fmla="*/ 6024884 w 6191980"/>
              <a:gd name="connsiteY77" fmla="*/ 2692325 h 6184462"/>
              <a:gd name="connsiteX78" fmla="*/ 6054922 w 6191980"/>
              <a:gd name="connsiteY78" fmla="*/ 2748651 h 6184462"/>
              <a:gd name="connsiteX79" fmla="*/ 6088718 w 6191980"/>
              <a:gd name="connsiteY79" fmla="*/ 2804974 h 6184462"/>
              <a:gd name="connsiteX80" fmla="*/ 6120634 w 6191980"/>
              <a:gd name="connsiteY80" fmla="*/ 2859423 h 6184462"/>
              <a:gd name="connsiteX81" fmla="*/ 6148798 w 6191980"/>
              <a:gd name="connsiteY81" fmla="*/ 2917624 h 6184462"/>
              <a:gd name="connsiteX82" fmla="*/ 6171326 w 6191980"/>
              <a:gd name="connsiteY82" fmla="*/ 2973950 h 6184462"/>
              <a:gd name="connsiteX83" fmla="*/ 6186347 w 6191980"/>
              <a:gd name="connsiteY83" fmla="*/ 3032152 h 6184462"/>
              <a:gd name="connsiteX84" fmla="*/ 6191980 w 6191980"/>
              <a:gd name="connsiteY84" fmla="*/ 3092230 h 6184462"/>
              <a:gd name="connsiteX85" fmla="*/ 6186347 w 6191980"/>
              <a:gd name="connsiteY85" fmla="*/ 3152310 h 6184462"/>
              <a:gd name="connsiteX86" fmla="*/ 6171326 w 6191980"/>
              <a:gd name="connsiteY86" fmla="*/ 3210513 h 6184462"/>
              <a:gd name="connsiteX87" fmla="*/ 6148798 w 6191980"/>
              <a:gd name="connsiteY87" fmla="*/ 3266839 h 6184462"/>
              <a:gd name="connsiteX88" fmla="*/ 6120634 w 6191980"/>
              <a:gd name="connsiteY88" fmla="*/ 3325039 h 6184462"/>
              <a:gd name="connsiteX89" fmla="*/ 6088718 w 6191980"/>
              <a:gd name="connsiteY89" fmla="*/ 3379488 h 6184462"/>
              <a:gd name="connsiteX90" fmla="*/ 6054922 w 6191980"/>
              <a:gd name="connsiteY90" fmla="*/ 3435814 h 6184462"/>
              <a:gd name="connsiteX91" fmla="*/ 6024884 w 6191980"/>
              <a:gd name="connsiteY91" fmla="*/ 3492137 h 6184462"/>
              <a:gd name="connsiteX92" fmla="*/ 5994843 w 6191980"/>
              <a:gd name="connsiteY92" fmla="*/ 3548461 h 6184462"/>
              <a:gd name="connsiteX93" fmla="*/ 5972312 w 6191980"/>
              <a:gd name="connsiteY93" fmla="*/ 3602910 h 6184462"/>
              <a:gd name="connsiteX94" fmla="*/ 5957294 w 6191980"/>
              <a:gd name="connsiteY94" fmla="*/ 3661113 h 6184462"/>
              <a:gd name="connsiteX95" fmla="*/ 5949784 w 6191980"/>
              <a:gd name="connsiteY95" fmla="*/ 3719313 h 6184462"/>
              <a:gd name="connsiteX96" fmla="*/ 5949784 w 6191980"/>
              <a:gd name="connsiteY96" fmla="*/ 3781272 h 6184462"/>
              <a:gd name="connsiteX97" fmla="*/ 5953538 w 6191980"/>
              <a:gd name="connsiteY97" fmla="*/ 3845106 h 6184462"/>
              <a:gd name="connsiteX98" fmla="*/ 5961048 w 6191980"/>
              <a:gd name="connsiteY98" fmla="*/ 3908940 h 6184462"/>
              <a:gd name="connsiteX99" fmla="*/ 5970435 w 6191980"/>
              <a:gd name="connsiteY99" fmla="*/ 3972776 h 6184462"/>
              <a:gd name="connsiteX100" fmla="*/ 5977945 w 6191980"/>
              <a:gd name="connsiteY100" fmla="*/ 4036610 h 6184462"/>
              <a:gd name="connsiteX101" fmla="*/ 5983578 w 6191980"/>
              <a:gd name="connsiteY101" fmla="*/ 4100444 h 6184462"/>
              <a:gd name="connsiteX102" fmla="*/ 5981700 w 6191980"/>
              <a:gd name="connsiteY102" fmla="*/ 4160526 h 6184462"/>
              <a:gd name="connsiteX103" fmla="*/ 5974191 w 6191980"/>
              <a:gd name="connsiteY103" fmla="*/ 4218729 h 6184462"/>
              <a:gd name="connsiteX104" fmla="*/ 5957294 w 6191980"/>
              <a:gd name="connsiteY104" fmla="*/ 4275053 h 6184462"/>
              <a:gd name="connsiteX105" fmla="*/ 5932886 w 6191980"/>
              <a:gd name="connsiteY105" fmla="*/ 4321989 h 6184462"/>
              <a:gd name="connsiteX106" fmla="*/ 5900968 w 6191980"/>
              <a:gd name="connsiteY106" fmla="*/ 4367050 h 6184462"/>
              <a:gd name="connsiteX107" fmla="*/ 5863416 w 6191980"/>
              <a:gd name="connsiteY107" fmla="*/ 4406477 h 6184462"/>
              <a:gd name="connsiteX108" fmla="*/ 5820236 w 6191980"/>
              <a:gd name="connsiteY108" fmla="*/ 4445903 h 6184462"/>
              <a:gd name="connsiteX109" fmla="*/ 5775175 w 6191980"/>
              <a:gd name="connsiteY109" fmla="*/ 4481577 h 6184462"/>
              <a:gd name="connsiteX110" fmla="*/ 5728238 w 6191980"/>
              <a:gd name="connsiteY110" fmla="*/ 4517249 h 6184462"/>
              <a:gd name="connsiteX111" fmla="*/ 5679425 w 6191980"/>
              <a:gd name="connsiteY111" fmla="*/ 4552921 h 6184462"/>
              <a:gd name="connsiteX112" fmla="*/ 5634364 w 6191980"/>
              <a:gd name="connsiteY112" fmla="*/ 4588593 h 6184462"/>
              <a:gd name="connsiteX113" fmla="*/ 5591181 w 6191980"/>
              <a:gd name="connsiteY113" fmla="*/ 4626142 h 6184462"/>
              <a:gd name="connsiteX114" fmla="*/ 5553632 w 6191980"/>
              <a:gd name="connsiteY114" fmla="*/ 4669325 h 6184462"/>
              <a:gd name="connsiteX115" fmla="*/ 5519836 w 6191980"/>
              <a:gd name="connsiteY115" fmla="*/ 4710630 h 6184462"/>
              <a:gd name="connsiteX116" fmla="*/ 5493550 w 6191980"/>
              <a:gd name="connsiteY116" fmla="*/ 4757566 h 6184462"/>
              <a:gd name="connsiteX117" fmla="*/ 5471021 w 6191980"/>
              <a:gd name="connsiteY117" fmla="*/ 4808259 h 6184462"/>
              <a:gd name="connsiteX118" fmla="*/ 5452246 w 6191980"/>
              <a:gd name="connsiteY118" fmla="*/ 4862708 h 6184462"/>
              <a:gd name="connsiteX119" fmla="*/ 5435349 w 6191980"/>
              <a:gd name="connsiteY119" fmla="*/ 4919033 h 6184462"/>
              <a:gd name="connsiteX120" fmla="*/ 5420328 w 6191980"/>
              <a:gd name="connsiteY120" fmla="*/ 4975357 h 6184462"/>
              <a:gd name="connsiteX121" fmla="*/ 5405308 w 6191980"/>
              <a:gd name="connsiteY121" fmla="*/ 5033560 h 6184462"/>
              <a:gd name="connsiteX122" fmla="*/ 5388410 w 6191980"/>
              <a:gd name="connsiteY122" fmla="*/ 5088007 h 6184462"/>
              <a:gd name="connsiteX123" fmla="*/ 5369636 w 6191980"/>
              <a:gd name="connsiteY123" fmla="*/ 5142453 h 6184462"/>
              <a:gd name="connsiteX124" fmla="*/ 5347108 w 6191980"/>
              <a:gd name="connsiteY124" fmla="*/ 5193146 h 6184462"/>
              <a:gd name="connsiteX125" fmla="*/ 5318944 w 6191980"/>
              <a:gd name="connsiteY125" fmla="*/ 5238207 h 6184462"/>
              <a:gd name="connsiteX126" fmla="*/ 5285151 w 6191980"/>
              <a:gd name="connsiteY126" fmla="*/ 5279510 h 6184462"/>
              <a:gd name="connsiteX127" fmla="*/ 5243845 w 6191980"/>
              <a:gd name="connsiteY127" fmla="*/ 5313305 h 6184462"/>
              <a:gd name="connsiteX128" fmla="*/ 5198784 w 6191980"/>
              <a:gd name="connsiteY128" fmla="*/ 5341467 h 6184462"/>
              <a:gd name="connsiteX129" fmla="*/ 5148091 w 6191980"/>
              <a:gd name="connsiteY129" fmla="*/ 5363998 h 6184462"/>
              <a:gd name="connsiteX130" fmla="*/ 5093644 w 6191980"/>
              <a:gd name="connsiteY130" fmla="*/ 5382773 h 6184462"/>
              <a:gd name="connsiteX131" fmla="*/ 5039198 w 6191980"/>
              <a:gd name="connsiteY131" fmla="*/ 5399670 h 6184462"/>
              <a:gd name="connsiteX132" fmla="*/ 4980995 w 6191980"/>
              <a:gd name="connsiteY132" fmla="*/ 5414691 h 6184462"/>
              <a:gd name="connsiteX133" fmla="*/ 4924669 w 6191980"/>
              <a:gd name="connsiteY133" fmla="*/ 5429711 h 6184462"/>
              <a:gd name="connsiteX134" fmla="*/ 4868345 w 6191980"/>
              <a:gd name="connsiteY134" fmla="*/ 5446609 h 6184462"/>
              <a:gd name="connsiteX135" fmla="*/ 4813899 w 6191980"/>
              <a:gd name="connsiteY135" fmla="*/ 5465383 h 6184462"/>
              <a:gd name="connsiteX136" fmla="*/ 4763206 w 6191980"/>
              <a:gd name="connsiteY136" fmla="*/ 5487914 h 6184462"/>
              <a:gd name="connsiteX137" fmla="*/ 4716270 w 6191980"/>
              <a:gd name="connsiteY137" fmla="*/ 5514197 h 6184462"/>
              <a:gd name="connsiteX138" fmla="*/ 4674964 w 6191980"/>
              <a:gd name="connsiteY138" fmla="*/ 5547992 h 6184462"/>
              <a:gd name="connsiteX139" fmla="*/ 4631782 w 6191980"/>
              <a:gd name="connsiteY139" fmla="*/ 5585543 h 6184462"/>
              <a:gd name="connsiteX140" fmla="*/ 4594231 w 6191980"/>
              <a:gd name="connsiteY140" fmla="*/ 5628725 h 6184462"/>
              <a:gd name="connsiteX141" fmla="*/ 4558559 w 6191980"/>
              <a:gd name="connsiteY141" fmla="*/ 5673785 h 6184462"/>
              <a:gd name="connsiteX142" fmla="*/ 4522886 w 6191980"/>
              <a:gd name="connsiteY142" fmla="*/ 5720721 h 6184462"/>
              <a:gd name="connsiteX143" fmla="*/ 4487214 w 6191980"/>
              <a:gd name="connsiteY143" fmla="*/ 5767659 h 6184462"/>
              <a:gd name="connsiteX144" fmla="*/ 4451542 w 6191980"/>
              <a:gd name="connsiteY144" fmla="*/ 5812719 h 6184462"/>
              <a:gd name="connsiteX145" fmla="*/ 4412114 w 6191980"/>
              <a:gd name="connsiteY145" fmla="*/ 5855901 h 6184462"/>
              <a:gd name="connsiteX146" fmla="*/ 4372686 w 6191980"/>
              <a:gd name="connsiteY146" fmla="*/ 5893450 h 6184462"/>
              <a:gd name="connsiteX147" fmla="*/ 4327628 w 6191980"/>
              <a:gd name="connsiteY147" fmla="*/ 5925368 h 6184462"/>
              <a:gd name="connsiteX148" fmla="*/ 4280690 w 6191980"/>
              <a:gd name="connsiteY148" fmla="*/ 5949776 h 6184462"/>
              <a:gd name="connsiteX149" fmla="*/ 4224364 w 6191980"/>
              <a:gd name="connsiteY149" fmla="*/ 5966674 h 6184462"/>
              <a:gd name="connsiteX150" fmla="*/ 4166161 w 6191980"/>
              <a:gd name="connsiteY150" fmla="*/ 5974184 h 6184462"/>
              <a:gd name="connsiteX151" fmla="*/ 4106083 w 6191980"/>
              <a:gd name="connsiteY151" fmla="*/ 5976061 h 6184462"/>
              <a:gd name="connsiteX152" fmla="*/ 4042247 w 6191980"/>
              <a:gd name="connsiteY152" fmla="*/ 5970428 h 6184462"/>
              <a:gd name="connsiteX153" fmla="*/ 3978413 w 6191980"/>
              <a:gd name="connsiteY153" fmla="*/ 5962919 h 6184462"/>
              <a:gd name="connsiteX154" fmla="*/ 3914577 w 6191980"/>
              <a:gd name="connsiteY154" fmla="*/ 5953530 h 6184462"/>
              <a:gd name="connsiteX155" fmla="*/ 3850743 w 6191980"/>
              <a:gd name="connsiteY155" fmla="*/ 5946022 h 6184462"/>
              <a:gd name="connsiteX156" fmla="*/ 3786907 w 6191980"/>
              <a:gd name="connsiteY156" fmla="*/ 5942266 h 6184462"/>
              <a:gd name="connsiteX157" fmla="*/ 3724950 w 6191980"/>
              <a:gd name="connsiteY157" fmla="*/ 5942266 h 6184462"/>
              <a:gd name="connsiteX158" fmla="*/ 3666749 w 6191980"/>
              <a:gd name="connsiteY158" fmla="*/ 5949776 h 6184462"/>
              <a:gd name="connsiteX159" fmla="*/ 3606669 w 6191980"/>
              <a:gd name="connsiteY159" fmla="*/ 5964797 h 6184462"/>
              <a:gd name="connsiteX160" fmla="*/ 3552221 w 6191980"/>
              <a:gd name="connsiteY160" fmla="*/ 5987325 h 6184462"/>
              <a:gd name="connsiteX161" fmla="*/ 3495897 w 6191980"/>
              <a:gd name="connsiteY161" fmla="*/ 6017366 h 6184462"/>
              <a:gd name="connsiteX162" fmla="*/ 3439573 w 6191980"/>
              <a:gd name="connsiteY162" fmla="*/ 6047407 h 6184462"/>
              <a:gd name="connsiteX163" fmla="*/ 3383247 w 6191980"/>
              <a:gd name="connsiteY163" fmla="*/ 6081200 h 6184462"/>
              <a:gd name="connsiteX164" fmla="*/ 3328798 w 6191980"/>
              <a:gd name="connsiteY164" fmla="*/ 6113118 h 6184462"/>
              <a:gd name="connsiteX165" fmla="*/ 3270598 w 6191980"/>
              <a:gd name="connsiteY165" fmla="*/ 6141280 h 6184462"/>
              <a:gd name="connsiteX166" fmla="*/ 3214272 w 6191980"/>
              <a:gd name="connsiteY166" fmla="*/ 6163811 h 6184462"/>
              <a:gd name="connsiteX167" fmla="*/ 3156069 w 6191980"/>
              <a:gd name="connsiteY167" fmla="*/ 6178831 h 6184462"/>
              <a:gd name="connsiteX168" fmla="*/ 3095991 w 6191980"/>
              <a:gd name="connsiteY168" fmla="*/ 6184462 h 6184462"/>
              <a:gd name="connsiteX169" fmla="*/ 3035911 w 6191980"/>
              <a:gd name="connsiteY169" fmla="*/ 6178831 h 6184462"/>
              <a:gd name="connsiteX170" fmla="*/ 2977708 w 6191980"/>
              <a:gd name="connsiteY170" fmla="*/ 6163811 h 6184462"/>
              <a:gd name="connsiteX171" fmla="*/ 2921385 w 6191980"/>
              <a:gd name="connsiteY171" fmla="*/ 6141280 h 6184462"/>
              <a:gd name="connsiteX172" fmla="*/ 2863182 w 6191980"/>
              <a:gd name="connsiteY172" fmla="*/ 6113118 h 6184462"/>
              <a:gd name="connsiteX173" fmla="*/ 2808733 w 6191980"/>
              <a:gd name="connsiteY173" fmla="*/ 6081200 h 6184462"/>
              <a:gd name="connsiteX174" fmla="*/ 2752409 w 6191980"/>
              <a:gd name="connsiteY174" fmla="*/ 6047407 h 6184462"/>
              <a:gd name="connsiteX175" fmla="*/ 2696083 w 6191980"/>
              <a:gd name="connsiteY175" fmla="*/ 6017366 h 6184462"/>
              <a:gd name="connsiteX176" fmla="*/ 2639760 w 6191980"/>
              <a:gd name="connsiteY176" fmla="*/ 5987325 h 6184462"/>
              <a:gd name="connsiteX177" fmla="*/ 2583436 w 6191980"/>
              <a:gd name="connsiteY177" fmla="*/ 5964797 h 6184462"/>
              <a:gd name="connsiteX178" fmla="*/ 2525233 w 6191980"/>
              <a:gd name="connsiteY178" fmla="*/ 5949776 h 6184462"/>
              <a:gd name="connsiteX179" fmla="*/ 2467030 w 6191980"/>
              <a:gd name="connsiteY179" fmla="*/ 5942266 h 6184462"/>
              <a:gd name="connsiteX180" fmla="*/ 2405071 w 6191980"/>
              <a:gd name="connsiteY180" fmla="*/ 5942266 h 6184462"/>
              <a:gd name="connsiteX181" fmla="*/ 2341237 w 6191980"/>
              <a:gd name="connsiteY181" fmla="*/ 5946022 h 6184462"/>
              <a:gd name="connsiteX182" fmla="*/ 2277403 w 6191980"/>
              <a:gd name="connsiteY182" fmla="*/ 5953530 h 6184462"/>
              <a:gd name="connsiteX183" fmla="*/ 2213567 w 6191980"/>
              <a:gd name="connsiteY183" fmla="*/ 5962919 h 6184462"/>
              <a:gd name="connsiteX184" fmla="*/ 2149731 w 6191980"/>
              <a:gd name="connsiteY184" fmla="*/ 5970428 h 6184462"/>
              <a:gd name="connsiteX185" fmla="*/ 2085897 w 6191980"/>
              <a:gd name="connsiteY185" fmla="*/ 5976061 h 6184462"/>
              <a:gd name="connsiteX186" fmla="*/ 2025819 w 6191980"/>
              <a:gd name="connsiteY186" fmla="*/ 5974184 h 6184462"/>
              <a:gd name="connsiteX187" fmla="*/ 1967617 w 6191980"/>
              <a:gd name="connsiteY187" fmla="*/ 5966674 h 6184462"/>
              <a:gd name="connsiteX188" fmla="*/ 1911291 w 6191980"/>
              <a:gd name="connsiteY188" fmla="*/ 5949776 h 6184462"/>
              <a:gd name="connsiteX189" fmla="*/ 1864354 w 6191980"/>
              <a:gd name="connsiteY189" fmla="*/ 5925368 h 6184462"/>
              <a:gd name="connsiteX190" fmla="*/ 1819293 w 6191980"/>
              <a:gd name="connsiteY190" fmla="*/ 5893450 h 6184462"/>
              <a:gd name="connsiteX191" fmla="*/ 1779867 w 6191980"/>
              <a:gd name="connsiteY191" fmla="*/ 5855901 h 6184462"/>
              <a:gd name="connsiteX192" fmla="*/ 1740438 w 6191980"/>
              <a:gd name="connsiteY192" fmla="*/ 5812719 h 6184462"/>
              <a:gd name="connsiteX193" fmla="*/ 1704766 w 6191980"/>
              <a:gd name="connsiteY193" fmla="*/ 5767659 h 6184462"/>
              <a:gd name="connsiteX194" fmla="*/ 1669094 w 6191980"/>
              <a:gd name="connsiteY194" fmla="*/ 5720721 h 6184462"/>
              <a:gd name="connsiteX195" fmla="*/ 1633422 w 6191980"/>
              <a:gd name="connsiteY195" fmla="*/ 5673785 h 6184462"/>
              <a:gd name="connsiteX196" fmla="*/ 1597750 w 6191980"/>
              <a:gd name="connsiteY196" fmla="*/ 5628725 h 6184462"/>
              <a:gd name="connsiteX197" fmla="*/ 1560199 w 6191980"/>
              <a:gd name="connsiteY197" fmla="*/ 5585543 h 6184462"/>
              <a:gd name="connsiteX198" fmla="*/ 1517016 w 6191980"/>
              <a:gd name="connsiteY198" fmla="*/ 5547992 h 6184462"/>
              <a:gd name="connsiteX199" fmla="*/ 1475711 w 6191980"/>
              <a:gd name="connsiteY199" fmla="*/ 5514197 h 6184462"/>
              <a:gd name="connsiteX200" fmla="*/ 1428774 w 6191980"/>
              <a:gd name="connsiteY200" fmla="*/ 5487914 h 6184462"/>
              <a:gd name="connsiteX201" fmla="*/ 1378082 w 6191980"/>
              <a:gd name="connsiteY201" fmla="*/ 5465383 h 6184462"/>
              <a:gd name="connsiteX202" fmla="*/ 1323635 w 6191980"/>
              <a:gd name="connsiteY202" fmla="*/ 5446609 h 6184462"/>
              <a:gd name="connsiteX203" fmla="*/ 1267309 w 6191980"/>
              <a:gd name="connsiteY203" fmla="*/ 5429711 h 6184462"/>
              <a:gd name="connsiteX204" fmla="*/ 1210986 w 6191980"/>
              <a:gd name="connsiteY204" fmla="*/ 5414691 h 6184462"/>
              <a:gd name="connsiteX205" fmla="*/ 1152783 w 6191980"/>
              <a:gd name="connsiteY205" fmla="*/ 5399670 h 6184462"/>
              <a:gd name="connsiteX206" fmla="*/ 1098336 w 6191980"/>
              <a:gd name="connsiteY206" fmla="*/ 5382773 h 6184462"/>
              <a:gd name="connsiteX207" fmla="*/ 1043887 w 6191980"/>
              <a:gd name="connsiteY207" fmla="*/ 5363998 h 6184462"/>
              <a:gd name="connsiteX208" fmla="*/ 993197 w 6191980"/>
              <a:gd name="connsiteY208" fmla="*/ 5341467 h 6184462"/>
              <a:gd name="connsiteX209" fmla="*/ 948135 w 6191980"/>
              <a:gd name="connsiteY209" fmla="*/ 5313305 h 6184462"/>
              <a:gd name="connsiteX210" fmla="*/ 906830 w 6191980"/>
              <a:gd name="connsiteY210" fmla="*/ 5279510 h 6184462"/>
              <a:gd name="connsiteX211" fmla="*/ 873037 w 6191980"/>
              <a:gd name="connsiteY211" fmla="*/ 5238207 h 6184462"/>
              <a:gd name="connsiteX212" fmla="*/ 844875 w 6191980"/>
              <a:gd name="connsiteY212" fmla="*/ 5193146 h 6184462"/>
              <a:gd name="connsiteX213" fmla="*/ 822344 w 6191980"/>
              <a:gd name="connsiteY213" fmla="*/ 5142453 h 6184462"/>
              <a:gd name="connsiteX214" fmla="*/ 803570 w 6191980"/>
              <a:gd name="connsiteY214" fmla="*/ 5088007 h 6184462"/>
              <a:gd name="connsiteX215" fmla="*/ 786672 w 6191980"/>
              <a:gd name="connsiteY215" fmla="*/ 5033560 h 6184462"/>
              <a:gd name="connsiteX216" fmla="*/ 771652 w 6191980"/>
              <a:gd name="connsiteY216" fmla="*/ 4975357 h 6184462"/>
              <a:gd name="connsiteX217" fmla="*/ 756631 w 6191980"/>
              <a:gd name="connsiteY217" fmla="*/ 4919033 h 6184462"/>
              <a:gd name="connsiteX218" fmla="*/ 739734 w 6191980"/>
              <a:gd name="connsiteY218" fmla="*/ 4862708 h 6184462"/>
              <a:gd name="connsiteX219" fmla="*/ 720959 w 6191980"/>
              <a:gd name="connsiteY219" fmla="*/ 4808259 h 6184462"/>
              <a:gd name="connsiteX220" fmla="*/ 698428 w 6191980"/>
              <a:gd name="connsiteY220" fmla="*/ 4757566 h 6184462"/>
              <a:gd name="connsiteX221" fmla="*/ 672143 w 6191980"/>
              <a:gd name="connsiteY221" fmla="*/ 4710630 h 6184462"/>
              <a:gd name="connsiteX222" fmla="*/ 638351 w 6191980"/>
              <a:gd name="connsiteY222" fmla="*/ 4669325 h 6184462"/>
              <a:gd name="connsiteX223" fmla="*/ 600799 w 6191980"/>
              <a:gd name="connsiteY223" fmla="*/ 4626142 h 6184462"/>
              <a:gd name="connsiteX224" fmla="*/ 557617 w 6191980"/>
              <a:gd name="connsiteY224" fmla="*/ 4588593 h 6184462"/>
              <a:gd name="connsiteX225" fmla="*/ 510678 w 6191980"/>
              <a:gd name="connsiteY225" fmla="*/ 4552921 h 6184462"/>
              <a:gd name="connsiteX226" fmla="*/ 463742 w 6191980"/>
              <a:gd name="connsiteY226" fmla="*/ 4517249 h 6184462"/>
              <a:gd name="connsiteX227" fmla="*/ 416805 w 6191980"/>
              <a:gd name="connsiteY227" fmla="*/ 4481577 h 6184462"/>
              <a:gd name="connsiteX228" fmla="*/ 371744 w 6191980"/>
              <a:gd name="connsiteY228" fmla="*/ 4445903 h 6184462"/>
              <a:gd name="connsiteX229" fmla="*/ 328562 w 6191980"/>
              <a:gd name="connsiteY229" fmla="*/ 4406477 h 6184462"/>
              <a:gd name="connsiteX230" fmla="*/ 291012 w 6191980"/>
              <a:gd name="connsiteY230" fmla="*/ 4367050 h 6184462"/>
              <a:gd name="connsiteX231" fmla="*/ 259096 w 6191980"/>
              <a:gd name="connsiteY231" fmla="*/ 4321989 h 6184462"/>
              <a:gd name="connsiteX232" fmla="*/ 234689 w 6191980"/>
              <a:gd name="connsiteY232" fmla="*/ 4275053 h 6184462"/>
              <a:gd name="connsiteX233" fmla="*/ 217791 w 6191980"/>
              <a:gd name="connsiteY233" fmla="*/ 4218729 h 6184462"/>
              <a:gd name="connsiteX234" fmla="*/ 210281 w 6191980"/>
              <a:gd name="connsiteY234" fmla="*/ 4160526 h 6184462"/>
              <a:gd name="connsiteX235" fmla="*/ 208402 w 6191980"/>
              <a:gd name="connsiteY235" fmla="*/ 4100444 h 6184462"/>
              <a:gd name="connsiteX236" fmla="*/ 214035 w 6191980"/>
              <a:gd name="connsiteY236" fmla="*/ 4036610 h 6184462"/>
              <a:gd name="connsiteX237" fmla="*/ 221545 w 6191980"/>
              <a:gd name="connsiteY237" fmla="*/ 3972776 h 6184462"/>
              <a:gd name="connsiteX238" fmla="*/ 230932 w 6191980"/>
              <a:gd name="connsiteY238" fmla="*/ 3908940 h 6184462"/>
              <a:gd name="connsiteX239" fmla="*/ 238443 w 6191980"/>
              <a:gd name="connsiteY239" fmla="*/ 3845106 h 6184462"/>
              <a:gd name="connsiteX240" fmla="*/ 242199 w 6191980"/>
              <a:gd name="connsiteY240" fmla="*/ 3781272 h 6184462"/>
              <a:gd name="connsiteX241" fmla="*/ 242199 w 6191980"/>
              <a:gd name="connsiteY241" fmla="*/ 3719313 h 6184462"/>
              <a:gd name="connsiteX242" fmla="*/ 234689 w 6191980"/>
              <a:gd name="connsiteY242" fmla="*/ 3661113 h 6184462"/>
              <a:gd name="connsiteX243" fmla="*/ 219668 w 6191980"/>
              <a:gd name="connsiteY243" fmla="*/ 3602910 h 6184462"/>
              <a:gd name="connsiteX244" fmla="*/ 197138 w 6191980"/>
              <a:gd name="connsiteY244" fmla="*/ 3548461 h 6184462"/>
              <a:gd name="connsiteX245" fmla="*/ 168976 w 6191980"/>
              <a:gd name="connsiteY245" fmla="*/ 3492137 h 6184462"/>
              <a:gd name="connsiteX246" fmla="*/ 137057 w 6191980"/>
              <a:gd name="connsiteY246" fmla="*/ 3435814 h 6184462"/>
              <a:gd name="connsiteX247" fmla="*/ 103264 w 6191980"/>
              <a:gd name="connsiteY247" fmla="*/ 3379488 h 6184462"/>
              <a:gd name="connsiteX248" fmla="*/ 71346 w 6191980"/>
              <a:gd name="connsiteY248" fmla="*/ 3325039 h 6184462"/>
              <a:gd name="connsiteX249" fmla="*/ 43182 w 6191980"/>
              <a:gd name="connsiteY249" fmla="*/ 3266839 h 6184462"/>
              <a:gd name="connsiteX250" fmla="*/ 20654 w 6191980"/>
              <a:gd name="connsiteY250" fmla="*/ 3210513 h 6184462"/>
              <a:gd name="connsiteX251" fmla="*/ 5634 w 6191980"/>
              <a:gd name="connsiteY251" fmla="*/ 3152310 h 6184462"/>
              <a:gd name="connsiteX252" fmla="*/ 0 w 6191980"/>
              <a:gd name="connsiteY252" fmla="*/ 3092230 h 6184462"/>
              <a:gd name="connsiteX253" fmla="*/ 5634 w 6191980"/>
              <a:gd name="connsiteY253" fmla="*/ 3032152 h 6184462"/>
              <a:gd name="connsiteX254" fmla="*/ 20654 w 6191980"/>
              <a:gd name="connsiteY254" fmla="*/ 2973950 h 6184462"/>
              <a:gd name="connsiteX255" fmla="*/ 43182 w 6191980"/>
              <a:gd name="connsiteY255" fmla="*/ 2917624 h 6184462"/>
              <a:gd name="connsiteX256" fmla="*/ 71346 w 6191980"/>
              <a:gd name="connsiteY256" fmla="*/ 2859423 h 6184462"/>
              <a:gd name="connsiteX257" fmla="*/ 103264 w 6191980"/>
              <a:gd name="connsiteY257" fmla="*/ 2804974 h 6184462"/>
              <a:gd name="connsiteX258" fmla="*/ 137057 w 6191980"/>
              <a:gd name="connsiteY258" fmla="*/ 2748651 h 6184462"/>
              <a:gd name="connsiteX259" fmla="*/ 168976 w 6191980"/>
              <a:gd name="connsiteY259" fmla="*/ 2692325 h 6184462"/>
              <a:gd name="connsiteX260" fmla="*/ 197138 w 6191980"/>
              <a:gd name="connsiteY260" fmla="*/ 2636001 h 6184462"/>
              <a:gd name="connsiteX261" fmla="*/ 219668 w 6191980"/>
              <a:gd name="connsiteY261" fmla="*/ 2581552 h 6184462"/>
              <a:gd name="connsiteX262" fmla="*/ 234689 w 6191980"/>
              <a:gd name="connsiteY262" fmla="*/ 2523350 h 6184462"/>
              <a:gd name="connsiteX263" fmla="*/ 242199 w 6191980"/>
              <a:gd name="connsiteY263" fmla="*/ 2465149 h 6184462"/>
              <a:gd name="connsiteX264" fmla="*/ 242199 w 6191980"/>
              <a:gd name="connsiteY264" fmla="*/ 2403192 h 6184462"/>
              <a:gd name="connsiteX265" fmla="*/ 238443 w 6191980"/>
              <a:gd name="connsiteY265" fmla="*/ 2339356 h 6184462"/>
              <a:gd name="connsiteX266" fmla="*/ 230932 w 6191980"/>
              <a:gd name="connsiteY266" fmla="*/ 2275522 h 6184462"/>
              <a:gd name="connsiteX267" fmla="*/ 221545 w 6191980"/>
              <a:gd name="connsiteY267" fmla="*/ 2211686 h 6184462"/>
              <a:gd name="connsiteX268" fmla="*/ 214035 w 6191980"/>
              <a:gd name="connsiteY268" fmla="*/ 2147852 h 6184462"/>
              <a:gd name="connsiteX269" fmla="*/ 208402 w 6191980"/>
              <a:gd name="connsiteY269" fmla="*/ 2084018 h 6184462"/>
              <a:gd name="connsiteX270" fmla="*/ 210281 w 6191980"/>
              <a:gd name="connsiteY270" fmla="*/ 2023938 h 6184462"/>
              <a:gd name="connsiteX271" fmla="*/ 217791 w 6191980"/>
              <a:gd name="connsiteY271" fmla="*/ 1965736 h 6184462"/>
              <a:gd name="connsiteX272" fmla="*/ 234689 w 6191980"/>
              <a:gd name="connsiteY272" fmla="*/ 1909410 h 6184462"/>
              <a:gd name="connsiteX273" fmla="*/ 259096 w 6191980"/>
              <a:gd name="connsiteY273" fmla="*/ 1862474 h 6184462"/>
              <a:gd name="connsiteX274" fmla="*/ 291012 w 6191980"/>
              <a:gd name="connsiteY274" fmla="*/ 1817414 h 6184462"/>
              <a:gd name="connsiteX275" fmla="*/ 328562 w 6191980"/>
              <a:gd name="connsiteY275" fmla="*/ 1777986 h 6184462"/>
              <a:gd name="connsiteX276" fmla="*/ 371744 w 6191980"/>
              <a:gd name="connsiteY276" fmla="*/ 1738560 h 6184462"/>
              <a:gd name="connsiteX277" fmla="*/ 416805 w 6191980"/>
              <a:gd name="connsiteY277" fmla="*/ 1702885 h 6184462"/>
              <a:gd name="connsiteX278" fmla="*/ 463742 w 6191980"/>
              <a:gd name="connsiteY278" fmla="*/ 1667213 h 6184462"/>
              <a:gd name="connsiteX279" fmla="*/ 510678 w 6191980"/>
              <a:gd name="connsiteY279" fmla="*/ 1631541 h 6184462"/>
              <a:gd name="connsiteX280" fmla="*/ 557617 w 6191980"/>
              <a:gd name="connsiteY280" fmla="*/ 1595869 h 6184462"/>
              <a:gd name="connsiteX281" fmla="*/ 600799 w 6191980"/>
              <a:gd name="connsiteY281" fmla="*/ 1558320 h 6184462"/>
              <a:gd name="connsiteX282" fmla="*/ 638351 w 6191980"/>
              <a:gd name="connsiteY282" fmla="*/ 1515138 h 6184462"/>
              <a:gd name="connsiteX283" fmla="*/ 672143 w 6191980"/>
              <a:gd name="connsiteY283" fmla="*/ 1473832 h 6184462"/>
              <a:gd name="connsiteX284" fmla="*/ 698428 w 6191980"/>
              <a:gd name="connsiteY284" fmla="*/ 1426896 h 6184462"/>
              <a:gd name="connsiteX285" fmla="*/ 720959 w 6191980"/>
              <a:gd name="connsiteY285" fmla="*/ 1376203 h 6184462"/>
              <a:gd name="connsiteX286" fmla="*/ 739734 w 6191980"/>
              <a:gd name="connsiteY286" fmla="*/ 1321755 h 6184462"/>
              <a:gd name="connsiteX287" fmla="*/ 756631 w 6191980"/>
              <a:gd name="connsiteY287" fmla="*/ 1265429 h 6184462"/>
              <a:gd name="connsiteX288" fmla="*/ 771652 w 6191980"/>
              <a:gd name="connsiteY288" fmla="*/ 1209105 h 6184462"/>
              <a:gd name="connsiteX289" fmla="*/ 786672 w 6191980"/>
              <a:gd name="connsiteY289" fmla="*/ 1150903 h 6184462"/>
              <a:gd name="connsiteX290" fmla="*/ 803570 w 6191980"/>
              <a:gd name="connsiteY290" fmla="*/ 1096456 h 6184462"/>
              <a:gd name="connsiteX291" fmla="*/ 822344 w 6191980"/>
              <a:gd name="connsiteY291" fmla="*/ 1042007 h 6184462"/>
              <a:gd name="connsiteX292" fmla="*/ 844875 w 6191980"/>
              <a:gd name="connsiteY292" fmla="*/ 991317 h 6184462"/>
              <a:gd name="connsiteX293" fmla="*/ 873037 w 6191980"/>
              <a:gd name="connsiteY293" fmla="*/ 946257 h 6184462"/>
              <a:gd name="connsiteX294" fmla="*/ 906830 w 6191980"/>
              <a:gd name="connsiteY294" fmla="*/ 904952 h 6184462"/>
              <a:gd name="connsiteX295" fmla="*/ 948135 w 6191980"/>
              <a:gd name="connsiteY295" fmla="*/ 871157 h 6184462"/>
              <a:gd name="connsiteX296" fmla="*/ 993197 w 6191980"/>
              <a:gd name="connsiteY296" fmla="*/ 842995 h 6184462"/>
              <a:gd name="connsiteX297" fmla="*/ 1043887 w 6191980"/>
              <a:gd name="connsiteY297" fmla="*/ 820464 h 6184462"/>
              <a:gd name="connsiteX298" fmla="*/ 1098336 w 6191980"/>
              <a:gd name="connsiteY298" fmla="*/ 801690 h 6184462"/>
              <a:gd name="connsiteX299" fmla="*/ 1152783 w 6191980"/>
              <a:gd name="connsiteY299" fmla="*/ 784792 h 6184462"/>
              <a:gd name="connsiteX300" fmla="*/ 1210986 w 6191980"/>
              <a:gd name="connsiteY300" fmla="*/ 769772 h 6184462"/>
              <a:gd name="connsiteX301" fmla="*/ 1267309 w 6191980"/>
              <a:gd name="connsiteY301" fmla="*/ 754751 h 6184462"/>
              <a:gd name="connsiteX302" fmla="*/ 1323635 w 6191980"/>
              <a:gd name="connsiteY302" fmla="*/ 737854 h 6184462"/>
              <a:gd name="connsiteX303" fmla="*/ 1378082 w 6191980"/>
              <a:gd name="connsiteY303" fmla="*/ 719079 h 6184462"/>
              <a:gd name="connsiteX304" fmla="*/ 1428774 w 6191980"/>
              <a:gd name="connsiteY304" fmla="*/ 696549 h 6184462"/>
              <a:gd name="connsiteX305" fmla="*/ 1475711 w 6191980"/>
              <a:gd name="connsiteY305" fmla="*/ 670266 h 6184462"/>
              <a:gd name="connsiteX306" fmla="*/ 1517016 w 6191980"/>
              <a:gd name="connsiteY306" fmla="*/ 636471 h 6184462"/>
              <a:gd name="connsiteX307" fmla="*/ 1560199 w 6191980"/>
              <a:gd name="connsiteY307" fmla="*/ 598919 h 6184462"/>
              <a:gd name="connsiteX308" fmla="*/ 1597750 w 6191980"/>
              <a:gd name="connsiteY308" fmla="*/ 555737 h 6184462"/>
              <a:gd name="connsiteX309" fmla="*/ 1633422 w 6191980"/>
              <a:gd name="connsiteY309" fmla="*/ 510678 h 6184462"/>
              <a:gd name="connsiteX310" fmla="*/ 1669094 w 6191980"/>
              <a:gd name="connsiteY310" fmla="*/ 463741 h 6184462"/>
              <a:gd name="connsiteX311" fmla="*/ 1704766 w 6191980"/>
              <a:gd name="connsiteY311" fmla="*/ 416803 h 6184462"/>
              <a:gd name="connsiteX312" fmla="*/ 1740438 w 6191980"/>
              <a:gd name="connsiteY312" fmla="*/ 371743 h 6184462"/>
              <a:gd name="connsiteX313" fmla="*/ 1779867 w 6191980"/>
              <a:gd name="connsiteY313" fmla="*/ 328561 h 6184462"/>
              <a:gd name="connsiteX314" fmla="*/ 1819293 w 6191980"/>
              <a:gd name="connsiteY314" fmla="*/ 291012 h 6184462"/>
              <a:gd name="connsiteX315" fmla="*/ 1864354 w 6191980"/>
              <a:gd name="connsiteY315" fmla="*/ 259094 h 6184462"/>
              <a:gd name="connsiteX316" fmla="*/ 1911291 w 6191980"/>
              <a:gd name="connsiteY316" fmla="*/ 234686 h 6184462"/>
              <a:gd name="connsiteX317" fmla="*/ 1967617 w 6191980"/>
              <a:gd name="connsiteY317" fmla="*/ 217789 h 6184462"/>
              <a:gd name="connsiteX318" fmla="*/ 2025819 w 6191980"/>
              <a:gd name="connsiteY318" fmla="*/ 210279 h 6184462"/>
              <a:gd name="connsiteX319" fmla="*/ 2085897 w 6191980"/>
              <a:gd name="connsiteY319" fmla="*/ 208401 h 6184462"/>
              <a:gd name="connsiteX320" fmla="*/ 2149731 w 6191980"/>
              <a:gd name="connsiteY320" fmla="*/ 214035 h 6184462"/>
              <a:gd name="connsiteX321" fmla="*/ 2213567 w 6191980"/>
              <a:gd name="connsiteY321" fmla="*/ 221545 h 6184462"/>
              <a:gd name="connsiteX322" fmla="*/ 2277403 w 6191980"/>
              <a:gd name="connsiteY322" fmla="*/ 230932 h 6184462"/>
              <a:gd name="connsiteX323" fmla="*/ 2341237 w 6191980"/>
              <a:gd name="connsiteY323" fmla="*/ 238443 h 6184462"/>
              <a:gd name="connsiteX324" fmla="*/ 2405071 w 6191980"/>
              <a:gd name="connsiteY324" fmla="*/ 242197 h 6184462"/>
              <a:gd name="connsiteX325" fmla="*/ 2467030 w 6191980"/>
              <a:gd name="connsiteY325" fmla="*/ 242197 h 6184462"/>
              <a:gd name="connsiteX326" fmla="*/ 2525233 w 6191980"/>
              <a:gd name="connsiteY326" fmla="*/ 234686 h 6184462"/>
              <a:gd name="connsiteX327" fmla="*/ 2583436 w 6191980"/>
              <a:gd name="connsiteY327" fmla="*/ 219666 h 6184462"/>
              <a:gd name="connsiteX328" fmla="*/ 2639760 w 6191980"/>
              <a:gd name="connsiteY328" fmla="*/ 197137 h 6184462"/>
              <a:gd name="connsiteX329" fmla="*/ 2696083 w 6191980"/>
              <a:gd name="connsiteY329" fmla="*/ 167096 h 6184462"/>
              <a:gd name="connsiteX330" fmla="*/ 2752409 w 6191980"/>
              <a:gd name="connsiteY330" fmla="*/ 137057 h 6184462"/>
              <a:gd name="connsiteX331" fmla="*/ 2808733 w 6191980"/>
              <a:gd name="connsiteY331" fmla="*/ 103262 h 6184462"/>
              <a:gd name="connsiteX332" fmla="*/ 2863182 w 6191980"/>
              <a:gd name="connsiteY332" fmla="*/ 71344 h 6184462"/>
              <a:gd name="connsiteX333" fmla="*/ 2921385 w 6191980"/>
              <a:gd name="connsiteY333" fmla="*/ 43182 h 6184462"/>
              <a:gd name="connsiteX334" fmla="*/ 2977708 w 6191980"/>
              <a:gd name="connsiteY334" fmla="*/ 20652 h 6184462"/>
              <a:gd name="connsiteX335" fmla="*/ 3035911 w 6191980"/>
              <a:gd name="connsiteY335" fmla="*/ 5631 h 61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6191980" h="6184462">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7214" y="416803"/>
                </a:lnTo>
                <a:lnTo>
                  <a:pt x="4522886" y="463741"/>
                </a:lnTo>
                <a:lnTo>
                  <a:pt x="4558559" y="510678"/>
                </a:lnTo>
                <a:lnTo>
                  <a:pt x="4594231" y="555737"/>
                </a:lnTo>
                <a:lnTo>
                  <a:pt x="4631782" y="598919"/>
                </a:lnTo>
                <a:lnTo>
                  <a:pt x="4674964" y="636471"/>
                </a:lnTo>
                <a:lnTo>
                  <a:pt x="4716270" y="670266"/>
                </a:lnTo>
                <a:lnTo>
                  <a:pt x="4763206" y="696549"/>
                </a:lnTo>
                <a:lnTo>
                  <a:pt x="4813899" y="719079"/>
                </a:lnTo>
                <a:lnTo>
                  <a:pt x="4868345" y="737854"/>
                </a:lnTo>
                <a:lnTo>
                  <a:pt x="4924669" y="754751"/>
                </a:lnTo>
                <a:lnTo>
                  <a:pt x="4980995" y="769772"/>
                </a:lnTo>
                <a:lnTo>
                  <a:pt x="5039198" y="784792"/>
                </a:lnTo>
                <a:lnTo>
                  <a:pt x="5093644" y="801690"/>
                </a:lnTo>
                <a:lnTo>
                  <a:pt x="5148091" y="820464"/>
                </a:lnTo>
                <a:lnTo>
                  <a:pt x="5198784" y="842995"/>
                </a:lnTo>
                <a:lnTo>
                  <a:pt x="5243845" y="871157"/>
                </a:lnTo>
                <a:lnTo>
                  <a:pt x="5285151" y="904952"/>
                </a:lnTo>
                <a:lnTo>
                  <a:pt x="5318944" y="946257"/>
                </a:lnTo>
                <a:lnTo>
                  <a:pt x="5347108" y="991317"/>
                </a:lnTo>
                <a:lnTo>
                  <a:pt x="5369636" y="1042007"/>
                </a:lnTo>
                <a:lnTo>
                  <a:pt x="5388410" y="1096456"/>
                </a:lnTo>
                <a:lnTo>
                  <a:pt x="5405308" y="1150903"/>
                </a:lnTo>
                <a:lnTo>
                  <a:pt x="5420328" y="1209105"/>
                </a:lnTo>
                <a:lnTo>
                  <a:pt x="5435349" y="1265429"/>
                </a:lnTo>
                <a:lnTo>
                  <a:pt x="5452246" y="1321755"/>
                </a:lnTo>
                <a:lnTo>
                  <a:pt x="5471021" y="1376203"/>
                </a:lnTo>
                <a:lnTo>
                  <a:pt x="5493550" y="1426896"/>
                </a:lnTo>
                <a:lnTo>
                  <a:pt x="5519836" y="1473832"/>
                </a:lnTo>
                <a:lnTo>
                  <a:pt x="5553632" y="1515138"/>
                </a:lnTo>
                <a:lnTo>
                  <a:pt x="5591181" y="1558320"/>
                </a:lnTo>
                <a:lnTo>
                  <a:pt x="5634364" y="1595869"/>
                </a:lnTo>
                <a:lnTo>
                  <a:pt x="5679425" y="1631541"/>
                </a:lnTo>
                <a:lnTo>
                  <a:pt x="5728238" y="1667213"/>
                </a:lnTo>
                <a:lnTo>
                  <a:pt x="5775175" y="1702885"/>
                </a:lnTo>
                <a:lnTo>
                  <a:pt x="5820236" y="1738560"/>
                </a:lnTo>
                <a:lnTo>
                  <a:pt x="5863416" y="1777986"/>
                </a:lnTo>
                <a:lnTo>
                  <a:pt x="5900968" y="1817414"/>
                </a:lnTo>
                <a:lnTo>
                  <a:pt x="5932886" y="1862474"/>
                </a:lnTo>
                <a:lnTo>
                  <a:pt x="5957294" y="1909410"/>
                </a:lnTo>
                <a:lnTo>
                  <a:pt x="5974191" y="1965736"/>
                </a:lnTo>
                <a:lnTo>
                  <a:pt x="5981700" y="2023938"/>
                </a:lnTo>
                <a:lnTo>
                  <a:pt x="5983578" y="2084018"/>
                </a:lnTo>
                <a:lnTo>
                  <a:pt x="5977945" y="2147852"/>
                </a:lnTo>
                <a:lnTo>
                  <a:pt x="5970435" y="2211686"/>
                </a:lnTo>
                <a:lnTo>
                  <a:pt x="5961048" y="2275522"/>
                </a:lnTo>
                <a:lnTo>
                  <a:pt x="5953538" y="2339356"/>
                </a:lnTo>
                <a:lnTo>
                  <a:pt x="5949784" y="2403192"/>
                </a:lnTo>
                <a:lnTo>
                  <a:pt x="5949784" y="2465149"/>
                </a:lnTo>
                <a:lnTo>
                  <a:pt x="5957294" y="2523350"/>
                </a:lnTo>
                <a:lnTo>
                  <a:pt x="5972312" y="2581552"/>
                </a:lnTo>
                <a:lnTo>
                  <a:pt x="5994843" y="2636001"/>
                </a:lnTo>
                <a:lnTo>
                  <a:pt x="6024884" y="2692325"/>
                </a:lnTo>
                <a:lnTo>
                  <a:pt x="6054922" y="2748651"/>
                </a:lnTo>
                <a:lnTo>
                  <a:pt x="6088718" y="2804974"/>
                </a:lnTo>
                <a:lnTo>
                  <a:pt x="6120634" y="2859423"/>
                </a:lnTo>
                <a:lnTo>
                  <a:pt x="6148798" y="2917624"/>
                </a:lnTo>
                <a:lnTo>
                  <a:pt x="6171326" y="2973950"/>
                </a:lnTo>
                <a:lnTo>
                  <a:pt x="6186347" y="3032152"/>
                </a:lnTo>
                <a:lnTo>
                  <a:pt x="6191980" y="3092230"/>
                </a:lnTo>
                <a:lnTo>
                  <a:pt x="6186347" y="3152310"/>
                </a:lnTo>
                <a:lnTo>
                  <a:pt x="6171326" y="3210513"/>
                </a:lnTo>
                <a:lnTo>
                  <a:pt x="6148798" y="3266839"/>
                </a:lnTo>
                <a:lnTo>
                  <a:pt x="6120634" y="3325039"/>
                </a:lnTo>
                <a:lnTo>
                  <a:pt x="6088718" y="3379488"/>
                </a:lnTo>
                <a:lnTo>
                  <a:pt x="6054922" y="3435814"/>
                </a:lnTo>
                <a:lnTo>
                  <a:pt x="6024884" y="3492137"/>
                </a:lnTo>
                <a:lnTo>
                  <a:pt x="5994843" y="3548461"/>
                </a:lnTo>
                <a:lnTo>
                  <a:pt x="5972312" y="3602910"/>
                </a:lnTo>
                <a:lnTo>
                  <a:pt x="5957294" y="3661113"/>
                </a:lnTo>
                <a:lnTo>
                  <a:pt x="5949784" y="3719313"/>
                </a:lnTo>
                <a:lnTo>
                  <a:pt x="5949784" y="3781272"/>
                </a:lnTo>
                <a:lnTo>
                  <a:pt x="5953538" y="3845106"/>
                </a:lnTo>
                <a:lnTo>
                  <a:pt x="5961048" y="3908940"/>
                </a:lnTo>
                <a:lnTo>
                  <a:pt x="5970435" y="3972776"/>
                </a:lnTo>
                <a:lnTo>
                  <a:pt x="5977945" y="4036610"/>
                </a:lnTo>
                <a:lnTo>
                  <a:pt x="5983578" y="4100444"/>
                </a:lnTo>
                <a:lnTo>
                  <a:pt x="5981700" y="4160526"/>
                </a:lnTo>
                <a:lnTo>
                  <a:pt x="5974191" y="4218729"/>
                </a:lnTo>
                <a:lnTo>
                  <a:pt x="5957294" y="4275053"/>
                </a:lnTo>
                <a:lnTo>
                  <a:pt x="5932886" y="4321989"/>
                </a:lnTo>
                <a:lnTo>
                  <a:pt x="5900968" y="4367050"/>
                </a:lnTo>
                <a:lnTo>
                  <a:pt x="5863416" y="4406477"/>
                </a:lnTo>
                <a:lnTo>
                  <a:pt x="5820236" y="4445903"/>
                </a:lnTo>
                <a:lnTo>
                  <a:pt x="5775175" y="4481577"/>
                </a:lnTo>
                <a:lnTo>
                  <a:pt x="5728238" y="4517249"/>
                </a:lnTo>
                <a:lnTo>
                  <a:pt x="5679425" y="4552921"/>
                </a:lnTo>
                <a:lnTo>
                  <a:pt x="5634364" y="4588593"/>
                </a:lnTo>
                <a:lnTo>
                  <a:pt x="5591181" y="4626142"/>
                </a:lnTo>
                <a:lnTo>
                  <a:pt x="5553632" y="4669325"/>
                </a:lnTo>
                <a:lnTo>
                  <a:pt x="5519836" y="4710630"/>
                </a:lnTo>
                <a:lnTo>
                  <a:pt x="5493550" y="4757566"/>
                </a:lnTo>
                <a:lnTo>
                  <a:pt x="5471021" y="4808259"/>
                </a:lnTo>
                <a:lnTo>
                  <a:pt x="5452246" y="4862708"/>
                </a:lnTo>
                <a:lnTo>
                  <a:pt x="5435349" y="4919033"/>
                </a:lnTo>
                <a:lnTo>
                  <a:pt x="5420328" y="4975357"/>
                </a:lnTo>
                <a:lnTo>
                  <a:pt x="5405308" y="5033560"/>
                </a:lnTo>
                <a:lnTo>
                  <a:pt x="5388410" y="5088007"/>
                </a:lnTo>
                <a:lnTo>
                  <a:pt x="5369636" y="5142453"/>
                </a:lnTo>
                <a:lnTo>
                  <a:pt x="5347108" y="5193146"/>
                </a:lnTo>
                <a:lnTo>
                  <a:pt x="5318944" y="5238207"/>
                </a:lnTo>
                <a:lnTo>
                  <a:pt x="5285151" y="5279510"/>
                </a:lnTo>
                <a:lnTo>
                  <a:pt x="5243845" y="5313305"/>
                </a:lnTo>
                <a:lnTo>
                  <a:pt x="5198784" y="5341467"/>
                </a:lnTo>
                <a:lnTo>
                  <a:pt x="5148091" y="5363998"/>
                </a:lnTo>
                <a:lnTo>
                  <a:pt x="5093644" y="5382773"/>
                </a:lnTo>
                <a:lnTo>
                  <a:pt x="5039198" y="5399670"/>
                </a:lnTo>
                <a:lnTo>
                  <a:pt x="4980995" y="5414691"/>
                </a:lnTo>
                <a:lnTo>
                  <a:pt x="4924669" y="5429711"/>
                </a:lnTo>
                <a:lnTo>
                  <a:pt x="4868345" y="5446609"/>
                </a:lnTo>
                <a:lnTo>
                  <a:pt x="4813899" y="5465383"/>
                </a:lnTo>
                <a:lnTo>
                  <a:pt x="4763206" y="5487914"/>
                </a:lnTo>
                <a:lnTo>
                  <a:pt x="4716270" y="5514197"/>
                </a:lnTo>
                <a:lnTo>
                  <a:pt x="4674964" y="5547992"/>
                </a:lnTo>
                <a:lnTo>
                  <a:pt x="4631782" y="5585543"/>
                </a:lnTo>
                <a:lnTo>
                  <a:pt x="4594231" y="5628725"/>
                </a:lnTo>
                <a:lnTo>
                  <a:pt x="4558559" y="5673785"/>
                </a:lnTo>
                <a:lnTo>
                  <a:pt x="4522886" y="5720721"/>
                </a:lnTo>
                <a:lnTo>
                  <a:pt x="4487214" y="5767659"/>
                </a:lnTo>
                <a:lnTo>
                  <a:pt x="4451542" y="5812719"/>
                </a:lnTo>
                <a:lnTo>
                  <a:pt x="4412114" y="5855901"/>
                </a:lnTo>
                <a:lnTo>
                  <a:pt x="4372686" y="5893450"/>
                </a:lnTo>
                <a:lnTo>
                  <a:pt x="4327628" y="5925368"/>
                </a:lnTo>
                <a:lnTo>
                  <a:pt x="4280690" y="5949776"/>
                </a:lnTo>
                <a:lnTo>
                  <a:pt x="4224364" y="5966674"/>
                </a:lnTo>
                <a:lnTo>
                  <a:pt x="4166161" y="5974184"/>
                </a:lnTo>
                <a:lnTo>
                  <a:pt x="4106083" y="5976061"/>
                </a:lnTo>
                <a:lnTo>
                  <a:pt x="4042247" y="5970428"/>
                </a:lnTo>
                <a:lnTo>
                  <a:pt x="3978413" y="5962919"/>
                </a:lnTo>
                <a:lnTo>
                  <a:pt x="3914577" y="5953530"/>
                </a:lnTo>
                <a:lnTo>
                  <a:pt x="3850743" y="5946022"/>
                </a:lnTo>
                <a:lnTo>
                  <a:pt x="3786907" y="5942266"/>
                </a:lnTo>
                <a:lnTo>
                  <a:pt x="3724950" y="5942266"/>
                </a:lnTo>
                <a:lnTo>
                  <a:pt x="3666749" y="5949776"/>
                </a:lnTo>
                <a:lnTo>
                  <a:pt x="3606669" y="5964797"/>
                </a:lnTo>
                <a:lnTo>
                  <a:pt x="3552221" y="5987325"/>
                </a:lnTo>
                <a:lnTo>
                  <a:pt x="3495897" y="6017366"/>
                </a:lnTo>
                <a:lnTo>
                  <a:pt x="3439573" y="6047407"/>
                </a:lnTo>
                <a:lnTo>
                  <a:pt x="3383247" y="6081200"/>
                </a:lnTo>
                <a:lnTo>
                  <a:pt x="3328798" y="6113118"/>
                </a:lnTo>
                <a:lnTo>
                  <a:pt x="3270598" y="6141280"/>
                </a:lnTo>
                <a:lnTo>
                  <a:pt x="3214272" y="6163811"/>
                </a:lnTo>
                <a:lnTo>
                  <a:pt x="3156069" y="6178831"/>
                </a:lnTo>
                <a:lnTo>
                  <a:pt x="3095991" y="6184462"/>
                </a:lnTo>
                <a:lnTo>
                  <a:pt x="3035911" y="6178831"/>
                </a:lnTo>
                <a:lnTo>
                  <a:pt x="2977708" y="6163811"/>
                </a:lnTo>
                <a:lnTo>
                  <a:pt x="2921385" y="6141280"/>
                </a:lnTo>
                <a:lnTo>
                  <a:pt x="2863182" y="6113118"/>
                </a:lnTo>
                <a:lnTo>
                  <a:pt x="2808733" y="6081200"/>
                </a:lnTo>
                <a:lnTo>
                  <a:pt x="2752409" y="6047407"/>
                </a:lnTo>
                <a:lnTo>
                  <a:pt x="2696083" y="6017366"/>
                </a:lnTo>
                <a:lnTo>
                  <a:pt x="2639760" y="5987325"/>
                </a:lnTo>
                <a:lnTo>
                  <a:pt x="2583436" y="5964797"/>
                </a:lnTo>
                <a:lnTo>
                  <a:pt x="2525233" y="5949776"/>
                </a:lnTo>
                <a:lnTo>
                  <a:pt x="2467030" y="5942266"/>
                </a:lnTo>
                <a:lnTo>
                  <a:pt x="2405071" y="5942266"/>
                </a:lnTo>
                <a:lnTo>
                  <a:pt x="2341237" y="5946022"/>
                </a:lnTo>
                <a:lnTo>
                  <a:pt x="2277403" y="5953530"/>
                </a:lnTo>
                <a:lnTo>
                  <a:pt x="2213567" y="5962919"/>
                </a:lnTo>
                <a:lnTo>
                  <a:pt x="2149731" y="5970428"/>
                </a:lnTo>
                <a:lnTo>
                  <a:pt x="2085897" y="5976061"/>
                </a:lnTo>
                <a:lnTo>
                  <a:pt x="2025819" y="5974184"/>
                </a:lnTo>
                <a:lnTo>
                  <a:pt x="1967617" y="5966674"/>
                </a:lnTo>
                <a:lnTo>
                  <a:pt x="1911291" y="5949776"/>
                </a:lnTo>
                <a:lnTo>
                  <a:pt x="1864354" y="5925368"/>
                </a:lnTo>
                <a:lnTo>
                  <a:pt x="1819293" y="5893450"/>
                </a:lnTo>
                <a:lnTo>
                  <a:pt x="1779867" y="5855901"/>
                </a:lnTo>
                <a:lnTo>
                  <a:pt x="1740438" y="5812719"/>
                </a:lnTo>
                <a:lnTo>
                  <a:pt x="1704766" y="5767659"/>
                </a:lnTo>
                <a:lnTo>
                  <a:pt x="1669094" y="5720721"/>
                </a:lnTo>
                <a:lnTo>
                  <a:pt x="1633422" y="5673785"/>
                </a:lnTo>
                <a:lnTo>
                  <a:pt x="1597750" y="5628725"/>
                </a:lnTo>
                <a:lnTo>
                  <a:pt x="1560199" y="5585543"/>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4" name="Content Placeholder 3">
            <a:extLst>
              <a:ext uri="{FF2B5EF4-FFF2-40B4-BE49-F238E27FC236}">
                <a16:creationId xmlns:a16="http://schemas.microsoft.com/office/drawing/2014/main" id="{878078AC-65AB-8C5C-6EC8-21C2EAD37DCC}"/>
              </a:ext>
            </a:extLst>
          </p:cNvPr>
          <p:cNvPicPr>
            <a:picLocks noChangeAspect="1"/>
          </p:cNvPicPr>
          <p:nvPr/>
        </p:nvPicPr>
        <p:blipFill>
          <a:blip r:embed="rId2"/>
          <a:srcRect l="22778" r="2231" b="3"/>
          <a:stretch/>
        </p:blipFill>
        <p:spPr>
          <a:xfrm>
            <a:off x="5724287" y="2642287"/>
            <a:ext cx="3135234" cy="3131460"/>
          </a:xfrm>
          <a:custGeom>
            <a:avLst/>
            <a:gdLst/>
            <a:ahLst/>
            <a:cxnLst/>
            <a:rect l="l" t="t" r="r" b="b"/>
            <a:pathLst>
              <a:path w="2998601" h="2994963">
                <a:moveTo>
                  <a:pt x="1499301" y="0"/>
                </a:moveTo>
                <a:lnTo>
                  <a:pt x="1528395" y="2727"/>
                </a:lnTo>
                <a:lnTo>
                  <a:pt x="1556581" y="10001"/>
                </a:lnTo>
                <a:lnTo>
                  <a:pt x="1583858" y="20912"/>
                </a:lnTo>
                <a:lnTo>
                  <a:pt x="1612043" y="34550"/>
                </a:lnTo>
                <a:lnTo>
                  <a:pt x="1638411" y="50007"/>
                </a:lnTo>
                <a:lnTo>
                  <a:pt x="1665688" y="66373"/>
                </a:lnTo>
                <a:lnTo>
                  <a:pt x="1692964" y="80920"/>
                </a:lnTo>
                <a:lnTo>
                  <a:pt x="1720240" y="95468"/>
                </a:lnTo>
                <a:lnTo>
                  <a:pt x="1746608" y="106378"/>
                </a:lnTo>
                <a:lnTo>
                  <a:pt x="1775703" y="113652"/>
                </a:lnTo>
                <a:lnTo>
                  <a:pt x="1803888" y="117289"/>
                </a:lnTo>
                <a:lnTo>
                  <a:pt x="1833892" y="117289"/>
                </a:lnTo>
                <a:lnTo>
                  <a:pt x="1864806" y="115471"/>
                </a:lnTo>
                <a:lnTo>
                  <a:pt x="1895719" y="111834"/>
                </a:lnTo>
                <a:lnTo>
                  <a:pt x="1926633" y="107288"/>
                </a:lnTo>
                <a:lnTo>
                  <a:pt x="1957546" y="103651"/>
                </a:lnTo>
                <a:lnTo>
                  <a:pt x="1988460" y="100923"/>
                </a:lnTo>
                <a:lnTo>
                  <a:pt x="2017554" y="101832"/>
                </a:lnTo>
                <a:lnTo>
                  <a:pt x="2045740" y="105469"/>
                </a:lnTo>
                <a:lnTo>
                  <a:pt x="2073017" y="113652"/>
                </a:lnTo>
                <a:lnTo>
                  <a:pt x="2095748" y="125472"/>
                </a:lnTo>
                <a:lnTo>
                  <a:pt x="2117568" y="140929"/>
                </a:lnTo>
                <a:lnTo>
                  <a:pt x="2136662" y="159113"/>
                </a:lnTo>
                <a:lnTo>
                  <a:pt x="2155756" y="180025"/>
                </a:lnTo>
                <a:lnTo>
                  <a:pt x="2173031" y="201846"/>
                </a:lnTo>
                <a:lnTo>
                  <a:pt x="2190306" y="224577"/>
                </a:lnTo>
                <a:lnTo>
                  <a:pt x="2207581" y="247307"/>
                </a:lnTo>
                <a:lnTo>
                  <a:pt x="2224856" y="269128"/>
                </a:lnTo>
                <a:lnTo>
                  <a:pt x="2243041" y="290040"/>
                </a:lnTo>
                <a:lnTo>
                  <a:pt x="2263953" y="308225"/>
                </a:lnTo>
                <a:lnTo>
                  <a:pt x="2283956" y="324591"/>
                </a:lnTo>
                <a:lnTo>
                  <a:pt x="2306686" y="337319"/>
                </a:lnTo>
                <a:lnTo>
                  <a:pt x="2331235" y="348230"/>
                </a:lnTo>
                <a:lnTo>
                  <a:pt x="2357602" y="357322"/>
                </a:lnTo>
                <a:lnTo>
                  <a:pt x="2384878" y="365505"/>
                </a:lnTo>
                <a:lnTo>
                  <a:pt x="2412155" y="372779"/>
                </a:lnTo>
                <a:lnTo>
                  <a:pt x="2440341" y="380053"/>
                </a:lnTo>
                <a:lnTo>
                  <a:pt x="2466708" y="388236"/>
                </a:lnTo>
                <a:lnTo>
                  <a:pt x="2493075" y="397328"/>
                </a:lnTo>
                <a:lnTo>
                  <a:pt x="2517624" y="408239"/>
                </a:lnTo>
                <a:lnTo>
                  <a:pt x="2539446" y="421877"/>
                </a:lnTo>
                <a:lnTo>
                  <a:pt x="2559449" y="438243"/>
                </a:lnTo>
                <a:lnTo>
                  <a:pt x="2575814" y="458246"/>
                </a:lnTo>
                <a:lnTo>
                  <a:pt x="2589453" y="480067"/>
                </a:lnTo>
                <a:lnTo>
                  <a:pt x="2600363" y="504615"/>
                </a:lnTo>
                <a:lnTo>
                  <a:pt x="2609455" y="530983"/>
                </a:lnTo>
                <a:lnTo>
                  <a:pt x="2617638" y="557350"/>
                </a:lnTo>
                <a:lnTo>
                  <a:pt x="2624912" y="585536"/>
                </a:lnTo>
                <a:lnTo>
                  <a:pt x="2632186" y="612812"/>
                </a:lnTo>
                <a:lnTo>
                  <a:pt x="2640369" y="640089"/>
                </a:lnTo>
                <a:lnTo>
                  <a:pt x="2649461" y="666457"/>
                </a:lnTo>
                <a:lnTo>
                  <a:pt x="2660371" y="691006"/>
                </a:lnTo>
                <a:lnTo>
                  <a:pt x="2673101" y="713736"/>
                </a:lnTo>
                <a:lnTo>
                  <a:pt x="2689467" y="733739"/>
                </a:lnTo>
                <a:lnTo>
                  <a:pt x="2707651" y="754651"/>
                </a:lnTo>
                <a:lnTo>
                  <a:pt x="2728563" y="772835"/>
                </a:lnTo>
                <a:lnTo>
                  <a:pt x="2750385" y="790110"/>
                </a:lnTo>
                <a:lnTo>
                  <a:pt x="2774024" y="807385"/>
                </a:lnTo>
                <a:lnTo>
                  <a:pt x="2796754" y="824660"/>
                </a:lnTo>
                <a:lnTo>
                  <a:pt x="2818576" y="841936"/>
                </a:lnTo>
                <a:lnTo>
                  <a:pt x="2839487" y="861029"/>
                </a:lnTo>
                <a:lnTo>
                  <a:pt x="2857672" y="880123"/>
                </a:lnTo>
                <a:lnTo>
                  <a:pt x="2873129" y="901944"/>
                </a:lnTo>
                <a:lnTo>
                  <a:pt x="2884949" y="924674"/>
                </a:lnTo>
                <a:lnTo>
                  <a:pt x="2893132" y="951951"/>
                </a:lnTo>
                <a:lnTo>
                  <a:pt x="2896768" y="980137"/>
                </a:lnTo>
                <a:lnTo>
                  <a:pt x="2897678" y="1009232"/>
                </a:lnTo>
                <a:lnTo>
                  <a:pt x="2894950" y="1040145"/>
                </a:lnTo>
                <a:lnTo>
                  <a:pt x="2891313" y="1071058"/>
                </a:lnTo>
                <a:lnTo>
                  <a:pt x="2886767" y="1101972"/>
                </a:lnTo>
                <a:lnTo>
                  <a:pt x="2883130" y="1132885"/>
                </a:lnTo>
                <a:lnTo>
                  <a:pt x="2881312" y="1163799"/>
                </a:lnTo>
                <a:lnTo>
                  <a:pt x="2881312" y="1193803"/>
                </a:lnTo>
                <a:lnTo>
                  <a:pt x="2884949" y="1221988"/>
                </a:lnTo>
                <a:lnTo>
                  <a:pt x="2892222" y="1250174"/>
                </a:lnTo>
                <a:lnTo>
                  <a:pt x="2903133" y="1276542"/>
                </a:lnTo>
                <a:lnTo>
                  <a:pt x="2917681" y="1303818"/>
                </a:lnTo>
                <a:lnTo>
                  <a:pt x="2932228" y="1331095"/>
                </a:lnTo>
                <a:lnTo>
                  <a:pt x="2948594" y="1358371"/>
                </a:lnTo>
                <a:lnTo>
                  <a:pt x="2964050" y="1384739"/>
                </a:lnTo>
                <a:lnTo>
                  <a:pt x="2977689" y="1412924"/>
                </a:lnTo>
                <a:lnTo>
                  <a:pt x="2988599" y="1440201"/>
                </a:lnTo>
                <a:lnTo>
                  <a:pt x="2995873" y="1468387"/>
                </a:lnTo>
                <a:lnTo>
                  <a:pt x="2998601" y="1497481"/>
                </a:lnTo>
                <a:lnTo>
                  <a:pt x="2995873" y="1526576"/>
                </a:lnTo>
                <a:lnTo>
                  <a:pt x="2988599" y="1554762"/>
                </a:lnTo>
                <a:lnTo>
                  <a:pt x="2977689" y="1582039"/>
                </a:lnTo>
                <a:lnTo>
                  <a:pt x="2964050" y="1610224"/>
                </a:lnTo>
                <a:lnTo>
                  <a:pt x="2948594" y="1636592"/>
                </a:lnTo>
                <a:lnTo>
                  <a:pt x="2932228" y="1663869"/>
                </a:lnTo>
                <a:lnTo>
                  <a:pt x="2917681" y="1691145"/>
                </a:lnTo>
                <a:lnTo>
                  <a:pt x="2903133" y="1718421"/>
                </a:lnTo>
                <a:lnTo>
                  <a:pt x="2892222" y="1744789"/>
                </a:lnTo>
                <a:lnTo>
                  <a:pt x="2884949" y="1772975"/>
                </a:lnTo>
                <a:lnTo>
                  <a:pt x="2881312" y="1801160"/>
                </a:lnTo>
                <a:lnTo>
                  <a:pt x="2881312" y="1831165"/>
                </a:lnTo>
                <a:lnTo>
                  <a:pt x="2883130" y="1862078"/>
                </a:lnTo>
                <a:lnTo>
                  <a:pt x="2886767" y="1892991"/>
                </a:lnTo>
                <a:lnTo>
                  <a:pt x="2891313" y="1923905"/>
                </a:lnTo>
                <a:lnTo>
                  <a:pt x="2894950" y="1954818"/>
                </a:lnTo>
                <a:lnTo>
                  <a:pt x="2897678" y="1985731"/>
                </a:lnTo>
                <a:lnTo>
                  <a:pt x="2896768" y="2014827"/>
                </a:lnTo>
                <a:lnTo>
                  <a:pt x="2893132" y="2043013"/>
                </a:lnTo>
                <a:lnTo>
                  <a:pt x="2884949" y="2070289"/>
                </a:lnTo>
                <a:lnTo>
                  <a:pt x="2873129" y="2093019"/>
                </a:lnTo>
                <a:lnTo>
                  <a:pt x="2857672" y="2114841"/>
                </a:lnTo>
                <a:lnTo>
                  <a:pt x="2839487" y="2133934"/>
                </a:lnTo>
                <a:lnTo>
                  <a:pt x="2818576" y="2153027"/>
                </a:lnTo>
                <a:lnTo>
                  <a:pt x="2796754" y="2170303"/>
                </a:lnTo>
                <a:lnTo>
                  <a:pt x="2774024" y="2187578"/>
                </a:lnTo>
                <a:lnTo>
                  <a:pt x="2750385" y="2204853"/>
                </a:lnTo>
                <a:lnTo>
                  <a:pt x="2728563" y="2222128"/>
                </a:lnTo>
                <a:lnTo>
                  <a:pt x="2707651" y="2240312"/>
                </a:lnTo>
                <a:lnTo>
                  <a:pt x="2689467" y="2261224"/>
                </a:lnTo>
                <a:lnTo>
                  <a:pt x="2673101" y="2281227"/>
                </a:lnTo>
                <a:lnTo>
                  <a:pt x="2660371" y="2303957"/>
                </a:lnTo>
                <a:lnTo>
                  <a:pt x="2649461" y="2328506"/>
                </a:lnTo>
                <a:lnTo>
                  <a:pt x="2640369" y="2354874"/>
                </a:lnTo>
                <a:lnTo>
                  <a:pt x="2632186" y="2382151"/>
                </a:lnTo>
                <a:lnTo>
                  <a:pt x="2624912" y="2409427"/>
                </a:lnTo>
                <a:lnTo>
                  <a:pt x="2617638" y="2437613"/>
                </a:lnTo>
                <a:lnTo>
                  <a:pt x="2609455" y="2463980"/>
                </a:lnTo>
                <a:lnTo>
                  <a:pt x="2600363" y="2490347"/>
                </a:lnTo>
                <a:lnTo>
                  <a:pt x="2589453" y="2514896"/>
                </a:lnTo>
                <a:lnTo>
                  <a:pt x="2575814" y="2536718"/>
                </a:lnTo>
                <a:lnTo>
                  <a:pt x="2559449" y="2556720"/>
                </a:lnTo>
                <a:lnTo>
                  <a:pt x="2539446" y="2573086"/>
                </a:lnTo>
                <a:lnTo>
                  <a:pt x="2517624" y="2586724"/>
                </a:lnTo>
                <a:lnTo>
                  <a:pt x="2493075" y="2597635"/>
                </a:lnTo>
                <a:lnTo>
                  <a:pt x="2466708" y="2606727"/>
                </a:lnTo>
                <a:lnTo>
                  <a:pt x="2440341" y="2614910"/>
                </a:lnTo>
                <a:lnTo>
                  <a:pt x="2412155" y="2622184"/>
                </a:lnTo>
                <a:lnTo>
                  <a:pt x="2384878" y="2629458"/>
                </a:lnTo>
                <a:lnTo>
                  <a:pt x="2357602" y="2637641"/>
                </a:lnTo>
                <a:lnTo>
                  <a:pt x="2331235" y="2646733"/>
                </a:lnTo>
                <a:lnTo>
                  <a:pt x="2306686" y="2657644"/>
                </a:lnTo>
                <a:lnTo>
                  <a:pt x="2283956" y="2670372"/>
                </a:lnTo>
                <a:lnTo>
                  <a:pt x="2263953" y="2686738"/>
                </a:lnTo>
                <a:lnTo>
                  <a:pt x="2243041" y="2704923"/>
                </a:lnTo>
                <a:lnTo>
                  <a:pt x="2224856" y="2725835"/>
                </a:lnTo>
                <a:lnTo>
                  <a:pt x="2207581" y="2747656"/>
                </a:lnTo>
                <a:lnTo>
                  <a:pt x="2190306" y="2770386"/>
                </a:lnTo>
                <a:lnTo>
                  <a:pt x="2173031" y="2793117"/>
                </a:lnTo>
                <a:lnTo>
                  <a:pt x="2155756" y="2814938"/>
                </a:lnTo>
                <a:lnTo>
                  <a:pt x="2136662" y="2835850"/>
                </a:lnTo>
                <a:lnTo>
                  <a:pt x="2117568" y="2854034"/>
                </a:lnTo>
                <a:lnTo>
                  <a:pt x="2095748" y="2869491"/>
                </a:lnTo>
                <a:lnTo>
                  <a:pt x="2073017" y="2881311"/>
                </a:lnTo>
                <a:lnTo>
                  <a:pt x="2045740" y="2889494"/>
                </a:lnTo>
                <a:lnTo>
                  <a:pt x="2017554" y="2893131"/>
                </a:lnTo>
                <a:lnTo>
                  <a:pt x="1988460" y="2894040"/>
                </a:lnTo>
                <a:lnTo>
                  <a:pt x="1957546" y="2891312"/>
                </a:lnTo>
                <a:lnTo>
                  <a:pt x="1926633" y="2887676"/>
                </a:lnTo>
                <a:lnTo>
                  <a:pt x="1895719" y="2883129"/>
                </a:lnTo>
                <a:lnTo>
                  <a:pt x="1864806" y="2879493"/>
                </a:lnTo>
                <a:lnTo>
                  <a:pt x="1833892" y="2877674"/>
                </a:lnTo>
                <a:lnTo>
                  <a:pt x="1803888" y="2877674"/>
                </a:lnTo>
                <a:lnTo>
                  <a:pt x="1775703" y="2881311"/>
                </a:lnTo>
                <a:lnTo>
                  <a:pt x="1746608" y="2888585"/>
                </a:lnTo>
                <a:lnTo>
                  <a:pt x="1720240" y="2899495"/>
                </a:lnTo>
                <a:lnTo>
                  <a:pt x="1692964" y="2914043"/>
                </a:lnTo>
                <a:lnTo>
                  <a:pt x="1665688" y="2928591"/>
                </a:lnTo>
                <a:lnTo>
                  <a:pt x="1638411" y="2944956"/>
                </a:lnTo>
                <a:lnTo>
                  <a:pt x="1612043" y="2960413"/>
                </a:lnTo>
                <a:lnTo>
                  <a:pt x="1583858" y="2974051"/>
                </a:lnTo>
                <a:lnTo>
                  <a:pt x="1556581" y="2984962"/>
                </a:lnTo>
                <a:lnTo>
                  <a:pt x="1528395" y="2992236"/>
                </a:lnTo>
                <a:lnTo>
                  <a:pt x="1499301" y="2994963"/>
                </a:lnTo>
                <a:lnTo>
                  <a:pt x="1470206" y="2992236"/>
                </a:lnTo>
                <a:lnTo>
                  <a:pt x="1442020" y="2984962"/>
                </a:lnTo>
                <a:lnTo>
                  <a:pt x="1414744" y="2974051"/>
                </a:lnTo>
                <a:lnTo>
                  <a:pt x="1386558" y="2960413"/>
                </a:lnTo>
                <a:lnTo>
                  <a:pt x="1360190" y="2944956"/>
                </a:lnTo>
                <a:lnTo>
                  <a:pt x="1332914" y="2928591"/>
                </a:lnTo>
                <a:lnTo>
                  <a:pt x="1305637" y="2914043"/>
                </a:lnTo>
                <a:lnTo>
                  <a:pt x="1278361" y="2899495"/>
                </a:lnTo>
                <a:lnTo>
                  <a:pt x="1251085" y="2888585"/>
                </a:lnTo>
                <a:lnTo>
                  <a:pt x="1222899" y="2881311"/>
                </a:lnTo>
                <a:lnTo>
                  <a:pt x="1194713" y="2877674"/>
                </a:lnTo>
                <a:lnTo>
                  <a:pt x="1164708" y="2877674"/>
                </a:lnTo>
                <a:lnTo>
                  <a:pt x="1133795" y="2879493"/>
                </a:lnTo>
                <a:lnTo>
                  <a:pt x="1102882" y="2883129"/>
                </a:lnTo>
                <a:lnTo>
                  <a:pt x="1071968" y="2887676"/>
                </a:lnTo>
                <a:lnTo>
                  <a:pt x="1041054" y="2891312"/>
                </a:lnTo>
                <a:lnTo>
                  <a:pt x="1010141" y="2894040"/>
                </a:lnTo>
                <a:lnTo>
                  <a:pt x="981047" y="2893131"/>
                </a:lnTo>
                <a:lnTo>
                  <a:pt x="952861" y="2889494"/>
                </a:lnTo>
                <a:lnTo>
                  <a:pt x="925584" y="2881311"/>
                </a:lnTo>
                <a:lnTo>
                  <a:pt x="902854" y="2869491"/>
                </a:lnTo>
                <a:lnTo>
                  <a:pt x="881032" y="2854034"/>
                </a:lnTo>
                <a:lnTo>
                  <a:pt x="861939" y="2835850"/>
                </a:lnTo>
                <a:lnTo>
                  <a:pt x="842845" y="2814938"/>
                </a:lnTo>
                <a:lnTo>
                  <a:pt x="825570" y="2793117"/>
                </a:lnTo>
                <a:lnTo>
                  <a:pt x="808295" y="2770386"/>
                </a:lnTo>
                <a:lnTo>
                  <a:pt x="791020" y="2747656"/>
                </a:lnTo>
                <a:lnTo>
                  <a:pt x="773745" y="2725835"/>
                </a:lnTo>
                <a:lnTo>
                  <a:pt x="755560" y="2704923"/>
                </a:lnTo>
                <a:lnTo>
                  <a:pt x="734648" y="2686738"/>
                </a:lnTo>
                <a:lnTo>
                  <a:pt x="714645" y="2670372"/>
                </a:lnTo>
                <a:lnTo>
                  <a:pt x="691915" y="2657644"/>
                </a:lnTo>
                <a:lnTo>
                  <a:pt x="667366" y="2646733"/>
                </a:lnTo>
                <a:lnTo>
                  <a:pt x="640999" y="2637641"/>
                </a:lnTo>
                <a:lnTo>
                  <a:pt x="613722" y="2629458"/>
                </a:lnTo>
                <a:lnTo>
                  <a:pt x="586446" y="2622184"/>
                </a:lnTo>
                <a:lnTo>
                  <a:pt x="558260" y="2614910"/>
                </a:lnTo>
                <a:lnTo>
                  <a:pt x="531893" y="2606727"/>
                </a:lnTo>
                <a:lnTo>
                  <a:pt x="505525" y="2597635"/>
                </a:lnTo>
                <a:lnTo>
                  <a:pt x="480977" y="2586724"/>
                </a:lnTo>
                <a:lnTo>
                  <a:pt x="459155" y="2573086"/>
                </a:lnTo>
                <a:lnTo>
                  <a:pt x="439152" y="2556720"/>
                </a:lnTo>
                <a:lnTo>
                  <a:pt x="422787" y="2536718"/>
                </a:lnTo>
                <a:lnTo>
                  <a:pt x="409149" y="2514896"/>
                </a:lnTo>
                <a:lnTo>
                  <a:pt x="398238" y="2490347"/>
                </a:lnTo>
                <a:lnTo>
                  <a:pt x="389146" y="2463980"/>
                </a:lnTo>
                <a:lnTo>
                  <a:pt x="380963" y="2437613"/>
                </a:lnTo>
                <a:lnTo>
                  <a:pt x="373689" y="2409427"/>
                </a:lnTo>
                <a:lnTo>
                  <a:pt x="366415" y="2382151"/>
                </a:lnTo>
                <a:lnTo>
                  <a:pt x="358232" y="2354874"/>
                </a:lnTo>
                <a:lnTo>
                  <a:pt x="349140" y="2328506"/>
                </a:lnTo>
                <a:lnTo>
                  <a:pt x="338229" y="2303957"/>
                </a:lnTo>
                <a:lnTo>
                  <a:pt x="325500" y="2281227"/>
                </a:lnTo>
                <a:lnTo>
                  <a:pt x="309135" y="2261224"/>
                </a:lnTo>
                <a:lnTo>
                  <a:pt x="290950" y="2240312"/>
                </a:lnTo>
                <a:lnTo>
                  <a:pt x="270038" y="2222128"/>
                </a:lnTo>
                <a:lnTo>
                  <a:pt x="247307" y="2204853"/>
                </a:lnTo>
                <a:lnTo>
                  <a:pt x="224577" y="2187578"/>
                </a:lnTo>
                <a:lnTo>
                  <a:pt x="201847" y="2170303"/>
                </a:lnTo>
                <a:lnTo>
                  <a:pt x="180025" y="2153027"/>
                </a:lnTo>
                <a:lnTo>
                  <a:pt x="159113" y="2133934"/>
                </a:lnTo>
                <a:lnTo>
                  <a:pt x="140929" y="2114841"/>
                </a:lnTo>
                <a:lnTo>
                  <a:pt x="125473" y="2093019"/>
                </a:lnTo>
                <a:lnTo>
                  <a:pt x="113653" y="2070289"/>
                </a:lnTo>
                <a:lnTo>
                  <a:pt x="105470" y="2043013"/>
                </a:lnTo>
                <a:lnTo>
                  <a:pt x="101833" y="2014827"/>
                </a:lnTo>
                <a:lnTo>
                  <a:pt x="100923" y="1985731"/>
                </a:lnTo>
                <a:lnTo>
                  <a:pt x="103651" y="1954818"/>
                </a:lnTo>
                <a:lnTo>
                  <a:pt x="107288" y="1923905"/>
                </a:lnTo>
                <a:lnTo>
                  <a:pt x="111834" y="1892991"/>
                </a:lnTo>
                <a:lnTo>
                  <a:pt x="115471" y="1862078"/>
                </a:lnTo>
                <a:lnTo>
                  <a:pt x="117290" y="1831165"/>
                </a:lnTo>
                <a:lnTo>
                  <a:pt x="117290" y="1801160"/>
                </a:lnTo>
                <a:lnTo>
                  <a:pt x="113653" y="1772975"/>
                </a:lnTo>
                <a:lnTo>
                  <a:pt x="106379" y="1744789"/>
                </a:lnTo>
                <a:lnTo>
                  <a:pt x="95468" y="1718421"/>
                </a:lnTo>
                <a:lnTo>
                  <a:pt x="81830" y="1691145"/>
                </a:lnTo>
                <a:lnTo>
                  <a:pt x="66373" y="1663869"/>
                </a:lnTo>
                <a:lnTo>
                  <a:pt x="50008" y="1636592"/>
                </a:lnTo>
                <a:lnTo>
                  <a:pt x="34551" y="1610224"/>
                </a:lnTo>
                <a:lnTo>
                  <a:pt x="20912" y="1582039"/>
                </a:lnTo>
                <a:lnTo>
                  <a:pt x="10002" y="1554762"/>
                </a:lnTo>
                <a:lnTo>
                  <a:pt x="2728" y="1526576"/>
                </a:lnTo>
                <a:lnTo>
                  <a:pt x="0" y="1497481"/>
                </a:lnTo>
                <a:lnTo>
                  <a:pt x="2728" y="1468387"/>
                </a:lnTo>
                <a:lnTo>
                  <a:pt x="10002" y="1440201"/>
                </a:lnTo>
                <a:lnTo>
                  <a:pt x="20912" y="1412924"/>
                </a:lnTo>
                <a:lnTo>
                  <a:pt x="34551" y="1384739"/>
                </a:lnTo>
                <a:lnTo>
                  <a:pt x="50008" y="1358371"/>
                </a:lnTo>
                <a:lnTo>
                  <a:pt x="66373" y="1331095"/>
                </a:lnTo>
                <a:lnTo>
                  <a:pt x="81830" y="1303818"/>
                </a:lnTo>
                <a:lnTo>
                  <a:pt x="95468" y="1276542"/>
                </a:lnTo>
                <a:lnTo>
                  <a:pt x="106379" y="1250174"/>
                </a:lnTo>
                <a:lnTo>
                  <a:pt x="113653" y="1221988"/>
                </a:lnTo>
                <a:lnTo>
                  <a:pt x="117290" y="1193803"/>
                </a:lnTo>
                <a:lnTo>
                  <a:pt x="117290" y="1163799"/>
                </a:lnTo>
                <a:lnTo>
                  <a:pt x="115471" y="1132885"/>
                </a:lnTo>
                <a:lnTo>
                  <a:pt x="111834" y="1101972"/>
                </a:lnTo>
                <a:lnTo>
                  <a:pt x="107288" y="1071058"/>
                </a:lnTo>
                <a:lnTo>
                  <a:pt x="103651" y="1040145"/>
                </a:lnTo>
                <a:lnTo>
                  <a:pt x="100923" y="1009232"/>
                </a:lnTo>
                <a:lnTo>
                  <a:pt x="101833" y="980137"/>
                </a:lnTo>
                <a:lnTo>
                  <a:pt x="105470" y="951951"/>
                </a:lnTo>
                <a:lnTo>
                  <a:pt x="113653" y="924674"/>
                </a:lnTo>
                <a:lnTo>
                  <a:pt x="125473" y="901944"/>
                </a:lnTo>
                <a:lnTo>
                  <a:pt x="140929" y="880123"/>
                </a:lnTo>
                <a:lnTo>
                  <a:pt x="159113" y="861029"/>
                </a:lnTo>
                <a:lnTo>
                  <a:pt x="180025" y="841936"/>
                </a:lnTo>
                <a:lnTo>
                  <a:pt x="201847" y="824660"/>
                </a:lnTo>
                <a:lnTo>
                  <a:pt x="224577" y="807385"/>
                </a:lnTo>
                <a:lnTo>
                  <a:pt x="247307" y="790110"/>
                </a:lnTo>
                <a:lnTo>
                  <a:pt x="270038" y="772835"/>
                </a:lnTo>
                <a:lnTo>
                  <a:pt x="290950" y="754651"/>
                </a:lnTo>
                <a:lnTo>
                  <a:pt x="309135" y="733739"/>
                </a:lnTo>
                <a:lnTo>
                  <a:pt x="325500" y="713736"/>
                </a:lnTo>
                <a:lnTo>
                  <a:pt x="338229" y="691006"/>
                </a:lnTo>
                <a:lnTo>
                  <a:pt x="349140" y="666457"/>
                </a:lnTo>
                <a:lnTo>
                  <a:pt x="358232" y="640089"/>
                </a:lnTo>
                <a:lnTo>
                  <a:pt x="366415" y="612812"/>
                </a:lnTo>
                <a:lnTo>
                  <a:pt x="373689" y="585536"/>
                </a:lnTo>
                <a:lnTo>
                  <a:pt x="380963" y="557350"/>
                </a:lnTo>
                <a:lnTo>
                  <a:pt x="389146" y="530983"/>
                </a:lnTo>
                <a:lnTo>
                  <a:pt x="398238" y="504615"/>
                </a:lnTo>
                <a:lnTo>
                  <a:pt x="409149" y="480067"/>
                </a:lnTo>
                <a:lnTo>
                  <a:pt x="422787" y="458246"/>
                </a:lnTo>
                <a:lnTo>
                  <a:pt x="439152" y="438243"/>
                </a:lnTo>
                <a:lnTo>
                  <a:pt x="459155" y="421877"/>
                </a:lnTo>
                <a:lnTo>
                  <a:pt x="480977" y="408239"/>
                </a:lnTo>
                <a:lnTo>
                  <a:pt x="505525" y="397328"/>
                </a:lnTo>
                <a:lnTo>
                  <a:pt x="531893" y="388236"/>
                </a:lnTo>
                <a:lnTo>
                  <a:pt x="558260" y="380053"/>
                </a:lnTo>
                <a:lnTo>
                  <a:pt x="586446" y="372779"/>
                </a:lnTo>
                <a:lnTo>
                  <a:pt x="613722" y="365505"/>
                </a:lnTo>
                <a:lnTo>
                  <a:pt x="640999" y="357322"/>
                </a:lnTo>
                <a:lnTo>
                  <a:pt x="667366" y="348230"/>
                </a:lnTo>
                <a:lnTo>
                  <a:pt x="691915" y="337319"/>
                </a:lnTo>
                <a:lnTo>
                  <a:pt x="714645" y="324591"/>
                </a:lnTo>
                <a:lnTo>
                  <a:pt x="734648" y="308225"/>
                </a:lnTo>
                <a:lnTo>
                  <a:pt x="755560" y="290040"/>
                </a:lnTo>
                <a:lnTo>
                  <a:pt x="773745" y="269128"/>
                </a:lnTo>
                <a:lnTo>
                  <a:pt x="791020" y="247307"/>
                </a:lnTo>
                <a:lnTo>
                  <a:pt x="808295" y="224577"/>
                </a:lnTo>
                <a:lnTo>
                  <a:pt x="825570" y="201846"/>
                </a:lnTo>
                <a:lnTo>
                  <a:pt x="842845" y="180025"/>
                </a:lnTo>
                <a:lnTo>
                  <a:pt x="861939" y="159113"/>
                </a:lnTo>
                <a:lnTo>
                  <a:pt x="881032" y="140929"/>
                </a:lnTo>
                <a:lnTo>
                  <a:pt x="902854" y="125472"/>
                </a:lnTo>
                <a:lnTo>
                  <a:pt x="925584" y="113652"/>
                </a:lnTo>
                <a:lnTo>
                  <a:pt x="952861" y="105469"/>
                </a:lnTo>
                <a:lnTo>
                  <a:pt x="981047" y="101832"/>
                </a:lnTo>
                <a:lnTo>
                  <a:pt x="1010141" y="100923"/>
                </a:lnTo>
                <a:lnTo>
                  <a:pt x="1041054" y="103651"/>
                </a:lnTo>
                <a:lnTo>
                  <a:pt x="1071968" y="107288"/>
                </a:lnTo>
                <a:lnTo>
                  <a:pt x="1102882" y="111834"/>
                </a:lnTo>
                <a:lnTo>
                  <a:pt x="1133795" y="115471"/>
                </a:lnTo>
                <a:lnTo>
                  <a:pt x="1164708" y="117289"/>
                </a:lnTo>
                <a:lnTo>
                  <a:pt x="1194713" y="117289"/>
                </a:lnTo>
                <a:lnTo>
                  <a:pt x="1222899" y="113652"/>
                </a:lnTo>
                <a:lnTo>
                  <a:pt x="1251085" y="106378"/>
                </a:lnTo>
                <a:lnTo>
                  <a:pt x="1278361" y="95468"/>
                </a:lnTo>
                <a:lnTo>
                  <a:pt x="1305637" y="80920"/>
                </a:lnTo>
                <a:lnTo>
                  <a:pt x="1332914" y="66373"/>
                </a:lnTo>
                <a:lnTo>
                  <a:pt x="1360190" y="50007"/>
                </a:lnTo>
                <a:lnTo>
                  <a:pt x="1386558" y="34550"/>
                </a:lnTo>
                <a:lnTo>
                  <a:pt x="1414744" y="20912"/>
                </a:lnTo>
                <a:lnTo>
                  <a:pt x="1442020" y="10001"/>
                </a:lnTo>
                <a:lnTo>
                  <a:pt x="1470206" y="2727"/>
                </a:lnTo>
                <a:close/>
              </a:path>
            </a:pathLst>
          </a:custGeom>
        </p:spPr>
      </p:pic>
      <p:sp>
        <p:nvSpPr>
          <p:cNvPr id="17" name="Freeform: Shape 16">
            <a:extLst>
              <a:ext uri="{FF2B5EF4-FFF2-40B4-BE49-F238E27FC236}">
                <a16:creationId xmlns:a16="http://schemas.microsoft.com/office/drawing/2014/main" id="{0CE326BE-F0B1-46A2-AD11-ECDEEFB38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6276" y="0"/>
            <a:ext cx="4335725" cy="3532180"/>
          </a:xfrm>
          <a:custGeom>
            <a:avLst/>
            <a:gdLst>
              <a:gd name="connsiteX0" fmla="*/ 179111 w 4335725"/>
              <a:gd name="connsiteY0" fmla="*/ 0 h 3532180"/>
              <a:gd name="connsiteX1" fmla="*/ 4335725 w 4335725"/>
              <a:gd name="connsiteY1" fmla="*/ 0 h 3532180"/>
              <a:gd name="connsiteX2" fmla="*/ 4335725 w 4335725"/>
              <a:gd name="connsiteY2" fmla="*/ 2845937 h 3532180"/>
              <a:gd name="connsiteX3" fmla="*/ 4315217 w 4335725"/>
              <a:gd name="connsiteY3" fmla="*/ 2853009 h 3532180"/>
              <a:gd name="connsiteX4" fmla="*/ 4269092 w 4335725"/>
              <a:gd name="connsiteY4" fmla="*/ 2867324 h 3532180"/>
              <a:gd name="connsiteX5" fmla="*/ 4219783 w 4335725"/>
              <a:gd name="connsiteY5" fmla="*/ 2880049 h 3532180"/>
              <a:gd name="connsiteX6" fmla="*/ 4172065 w 4335725"/>
              <a:gd name="connsiteY6" fmla="*/ 2892774 h 3532180"/>
              <a:gd name="connsiteX7" fmla="*/ 4124349 w 4335725"/>
              <a:gd name="connsiteY7" fmla="*/ 2907089 h 3532180"/>
              <a:gd name="connsiteX8" fmla="*/ 4078224 w 4335725"/>
              <a:gd name="connsiteY8" fmla="*/ 2922994 h 3532180"/>
              <a:gd name="connsiteX9" fmla="*/ 4035278 w 4335725"/>
              <a:gd name="connsiteY9" fmla="*/ 2942082 h 3532180"/>
              <a:gd name="connsiteX10" fmla="*/ 3995515 w 4335725"/>
              <a:gd name="connsiteY10" fmla="*/ 2964348 h 3532180"/>
              <a:gd name="connsiteX11" fmla="*/ 3960521 w 4335725"/>
              <a:gd name="connsiteY11" fmla="*/ 2992978 h 3532180"/>
              <a:gd name="connsiteX12" fmla="*/ 3923939 w 4335725"/>
              <a:gd name="connsiteY12" fmla="*/ 3024791 h 3532180"/>
              <a:gd name="connsiteX13" fmla="*/ 3892126 w 4335725"/>
              <a:gd name="connsiteY13" fmla="*/ 3061373 h 3532180"/>
              <a:gd name="connsiteX14" fmla="*/ 3861905 w 4335725"/>
              <a:gd name="connsiteY14" fmla="*/ 3099547 h 3532180"/>
              <a:gd name="connsiteX15" fmla="*/ 3831684 w 4335725"/>
              <a:gd name="connsiteY15" fmla="*/ 3139310 h 3532180"/>
              <a:gd name="connsiteX16" fmla="*/ 3801464 w 4335725"/>
              <a:gd name="connsiteY16" fmla="*/ 3179075 h 3532180"/>
              <a:gd name="connsiteX17" fmla="*/ 3771243 w 4335725"/>
              <a:gd name="connsiteY17" fmla="*/ 3217249 h 3532180"/>
              <a:gd name="connsiteX18" fmla="*/ 3737841 w 4335725"/>
              <a:gd name="connsiteY18" fmla="*/ 3253831 h 3532180"/>
              <a:gd name="connsiteX19" fmla="*/ 3704438 w 4335725"/>
              <a:gd name="connsiteY19" fmla="*/ 3285642 h 3532180"/>
              <a:gd name="connsiteX20" fmla="*/ 3666266 w 4335725"/>
              <a:gd name="connsiteY20" fmla="*/ 3312682 h 3532180"/>
              <a:gd name="connsiteX21" fmla="*/ 3626501 w 4335725"/>
              <a:gd name="connsiteY21" fmla="*/ 3333360 h 3532180"/>
              <a:gd name="connsiteX22" fmla="*/ 3578783 w 4335725"/>
              <a:gd name="connsiteY22" fmla="*/ 3347676 h 3532180"/>
              <a:gd name="connsiteX23" fmla="*/ 3529475 w 4335725"/>
              <a:gd name="connsiteY23" fmla="*/ 3354038 h 3532180"/>
              <a:gd name="connsiteX24" fmla="*/ 3478579 w 4335725"/>
              <a:gd name="connsiteY24" fmla="*/ 3355628 h 3532180"/>
              <a:gd name="connsiteX25" fmla="*/ 3424498 w 4335725"/>
              <a:gd name="connsiteY25" fmla="*/ 3350856 h 3532180"/>
              <a:gd name="connsiteX26" fmla="*/ 3370419 w 4335725"/>
              <a:gd name="connsiteY26" fmla="*/ 3344494 h 3532180"/>
              <a:gd name="connsiteX27" fmla="*/ 3316339 w 4335725"/>
              <a:gd name="connsiteY27" fmla="*/ 3336540 h 3532180"/>
              <a:gd name="connsiteX28" fmla="*/ 3262260 w 4335725"/>
              <a:gd name="connsiteY28" fmla="*/ 3330180 h 3532180"/>
              <a:gd name="connsiteX29" fmla="*/ 3208180 w 4335725"/>
              <a:gd name="connsiteY29" fmla="*/ 3326998 h 3532180"/>
              <a:gd name="connsiteX30" fmla="*/ 3155691 w 4335725"/>
              <a:gd name="connsiteY30" fmla="*/ 3326998 h 3532180"/>
              <a:gd name="connsiteX31" fmla="*/ 3106385 w 4335725"/>
              <a:gd name="connsiteY31" fmla="*/ 3333360 h 3532180"/>
              <a:gd name="connsiteX32" fmla="*/ 3055487 w 4335725"/>
              <a:gd name="connsiteY32" fmla="*/ 3346085 h 3532180"/>
              <a:gd name="connsiteX33" fmla="*/ 3009359 w 4335725"/>
              <a:gd name="connsiteY33" fmla="*/ 3365171 h 3532180"/>
              <a:gd name="connsiteX34" fmla="*/ 2961643 w 4335725"/>
              <a:gd name="connsiteY34" fmla="*/ 3390621 h 3532180"/>
              <a:gd name="connsiteX35" fmla="*/ 2913927 w 4335725"/>
              <a:gd name="connsiteY35" fmla="*/ 3416071 h 3532180"/>
              <a:gd name="connsiteX36" fmla="*/ 2866209 w 4335725"/>
              <a:gd name="connsiteY36" fmla="*/ 3444699 h 3532180"/>
              <a:gd name="connsiteX37" fmla="*/ 2820081 w 4335725"/>
              <a:gd name="connsiteY37" fmla="*/ 3471739 h 3532180"/>
              <a:gd name="connsiteX38" fmla="*/ 2770775 w 4335725"/>
              <a:gd name="connsiteY38" fmla="*/ 3495598 h 3532180"/>
              <a:gd name="connsiteX39" fmla="*/ 2723057 w 4335725"/>
              <a:gd name="connsiteY39" fmla="*/ 3514685 h 3532180"/>
              <a:gd name="connsiteX40" fmla="*/ 2673749 w 4335725"/>
              <a:gd name="connsiteY40" fmla="*/ 3527410 h 3532180"/>
              <a:gd name="connsiteX41" fmla="*/ 2622852 w 4335725"/>
              <a:gd name="connsiteY41" fmla="*/ 3532180 h 3532180"/>
              <a:gd name="connsiteX42" fmla="*/ 2571953 w 4335725"/>
              <a:gd name="connsiteY42" fmla="*/ 3527410 h 3532180"/>
              <a:gd name="connsiteX43" fmla="*/ 2522645 w 4335725"/>
              <a:gd name="connsiteY43" fmla="*/ 3514685 h 3532180"/>
              <a:gd name="connsiteX44" fmla="*/ 2474930 w 4335725"/>
              <a:gd name="connsiteY44" fmla="*/ 3495598 h 3532180"/>
              <a:gd name="connsiteX45" fmla="*/ 2425621 w 4335725"/>
              <a:gd name="connsiteY45" fmla="*/ 3471739 h 3532180"/>
              <a:gd name="connsiteX46" fmla="*/ 2379493 w 4335725"/>
              <a:gd name="connsiteY46" fmla="*/ 3444699 h 3532180"/>
              <a:gd name="connsiteX47" fmla="*/ 2331777 w 4335725"/>
              <a:gd name="connsiteY47" fmla="*/ 3416071 h 3532180"/>
              <a:gd name="connsiteX48" fmla="*/ 2284059 w 4335725"/>
              <a:gd name="connsiteY48" fmla="*/ 3390621 h 3532180"/>
              <a:gd name="connsiteX49" fmla="*/ 2236343 w 4335725"/>
              <a:gd name="connsiteY49" fmla="*/ 3365171 h 3532180"/>
              <a:gd name="connsiteX50" fmla="*/ 2188627 w 4335725"/>
              <a:gd name="connsiteY50" fmla="*/ 3346085 h 3532180"/>
              <a:gd name="connsiteX51" fmla="*/ 2139319 w 4335725"/>
              <a:gd name="connsiteY51" fmla="*/ 3333360 h 3532180"/>
              <a:gd name="connsiteX52" fmla="*/ 2090011 w 4335725"/>
              <a:gd name="connsiteY52" fmla="*/ 3326998 h 3532180"/>
              <a:gd name="connsiteX53" fmla="*/ 2037520 w 4335725"/>
              <a:gd name="connsiteY53" fmla="*/ 3326998 h 3532180"/>
              <a:gd name="connsiteX54" fmla="*/ 1983442 w 4335725"/>
              <a:gd name="connsiteY54" fmla="*/ 3330180 h 3532180"/>
              <a:gd name="connsiteX55" fmla="*/ 1929363 w 4335725"/>
              <a:gd name="connsiteY55" fmla="*/ 3336540 h 3532180"/>
              <a:gd name="connsiteX56" fmla="*/ 1875283 w 4335725"/>
              <a:gd name="connsiteY56" fmla="*/ 3344494 h 3532180"/>
              <a:gd name="connsiteX57" fmla="*/ 1821202 w 4335725"/>
              <a:gd name="connsiteY57" fmla="*/ 3350856 h 3532180"/>
              <a:gd name="connsiteX58" fmla="*/ 1767124 w 4335725"/>
              <a:gd name="connsiteY58" fmla="*/ 3355628 h 3532180"/>
              <a:gd name="connsiteX59" fmla="*/ 1716227 w 4335725"/>
              <a:gd name="connsiteY59" fmla="*/ 3354038 h 3532180"/>
              <a:gd name="connsiteX60" fmla="*/ 1666919 w 4335725"/>
              <a:gd name="connsiteY60" fmla="*/ 3347676 h 3532180"/>
              <a:gd name="connsiteX61" fmla="*/ 1619201 w 4335725"/>
              <a:gd name="connsiteY61" fmla="*/ 3333360 h 3532180"/>
              <a:gd name="connsiteX62" fmla="*/ 1579437 w 4335725"/>
              <a:gd name="connsiteY62" fmla="*/ 3312682 h 3532180"/>
              <a:gd name="connsiteX63" fmla="*/ 1541263 w 4335725"/>
              <a:gd name="connsiteY63" fmla="*/ 3285642 h 3532180"/>
              <a:gd name="connsiteX64" fmla="*/ 1507862 w 4335725"/>
              <a:gd name="connsiteY64" fmla="*/ 3253831 h 3532180"/>
              <a:gd name="connsiteX65" fmla="*/ 1474459 w 4335725"/>
              <a:gd name="connsiteY65" fmla="*/ 3217249 h 3532180"/>
              <a:gd name="connsiteX66" fmla="*/ 1444238 w 4335725"/>
              <a:gd name="connsiteY66" fmla="*/ 3179075 h 3532180"/>
              <a:gd name="connsiteX67" fmla="*/ 1414018 w 4335725"/>
              <a:gd name="connsiteY67" fmla="*/ 3139310 h 3532180"/>
              <a:gd name="connsiteX68" fmla="*/ 1383797 w 4335725"/>
              <a:gd name="connsiteY68" fmla="*/ 3099547 h 3532180"/>
              <a:gd name="connsiteX69" fmla="*/ 1353577 w 4335725"/>
              <a:gd name="connsiteY69" fmla="*/ 3061373 h 3532180"/>
              <a:gd name="connsiteX70" fmla="*/ 1321765 w 4335725"/>
              <a:gd name="connsiteY70" fmla="*/ 3024791 h 3532180"/>
              <a:gd name="connsiteX71" fmla="*/ 1285181 w 4335725"/>
              <a:gd name="connsiteY71" fmla="*/ 2992978 h 3532180"/>
              <a:gd name="connsiteX72" fmla="*/ 1250188 w 4335725"/>
              <a:gd name="connsiteY72" fmla="*/ 2964348 h 3532180"/>
              <a:gd name="connsiteX73" fmla="*/ 1210424 w 4335725"/>
              <a:gd name="connsiteY73" fmla="*/ 2942082 h 3532180"/>
              <a:gd name="connsiteX74" fmla="*/ 1167479 w 4335725"/>
              <a:gd name="connsiteY74" fmla="*/ 2922994 h 3532180"/>
              <a:gd name="connsiteX75" fmla="*/ 1121353 w 4335725"/>
              <a:gd name="connsiteY75" fmla="*/ 2907089 h 3532180"/>
              <a:gd name="connsiteX76" fmla="*/ 1073635 w 4335725"/>
              <a:gd name="connsiteY76" fmla="*/ 2892774 h 3532180"/>
              <a:gd name="connsiteX77" fmla="*/ 1025919 w 4335725"/>
              <a:gd name="connsiteY77" fmla="*/ 2880049 h 3532180"/>
              <a:gd name="connsiteX78" fmla="*/ 976611 w 4335725"/>
              <a:gd name="connsiteY78" fmla="*/ 2867324 h 3532180"/>
              <a:gd name="connsiteX79" fmla="*/ 930485 w 4335725"/>
              <a:gd name="connsiteY79" fmla="*/ 2853009 h 3532180"/>
              <a:gd name="connsiteX80" fmla="*/ 884357 w 4335725"/>
              <a:gd name="connsiteY80" fmla="*/ 2837103 h 3532180"/>
              <a:gd name="connsiteX81" fmla="*/ 841413 w 4335725"/>
              <a:gd name="connsiteY81" fmla="*/ 2818015 h 3532180"/>
              <a:gd name="connsiteX82" fmla="*/ 803238 w 4335725"/>
              <a:gd name="connsiteY82" fmla="*/ 2794157 h 3532180"/>
              <a:gd name="connsiteX83" fmla="*/ 768245 w 4335725"/>
              <a:gd name="connsiteY83" fmla="*/ 2765527 h 3532180"/>
              <a:gd name="connsiteX84" fmla="*/ 739617 w 4335725"/>
              <a:gd name="connsiteY84" fmla="*/ 2730536 h 3532180"/>
              <a:gd name="connsiteX85" fmla="*/ 715759 w 4335725"/>
              <a:gd name="connsiteY85" fmla="*/ 2692361 h 3532180"/>
              <a:gd name="connsiteX86" fmla="*/ 696671 w 4335725"/>
              <a:gd name="connsiteY86" fmla="*/ 2649416 h 3532180"/>
              <a:gd name="connsiteX87" fmla="*/ 680766 w 4335725"/>
              <a:gd name="connsiteY87" fmla="*/ 2603290 h 3532180"/>
              <a:gd name="connsiteX88" fmla="*/ 666450 w 4335725"/>
              <a:gd name="connsiteY88" fmla="*/ 2557164 h 3532180"/>
              <a:gd name="connsiteX89" fmla="*/ 653726 w 4335725"/>
              <a:gd name="connsiteY89" fmla="*/ 2507856 h 3532180"/>
              <a:gd name="connsiteX90" fmla="*/ 641000 w 4335725"/>
              <a:gd name="connsiteY90" fmla="*/ 2460140 h 3532180"/>
              <a:gd name="connsiteX91" fmla="*/ 626685 w 4335725"/>
              <a:gd name="connsiteY91" fmla="*/ 2412422 h 3532180"/>
              <a:gd name="connsiteX92" fmla="*/ 610780 w 4335725"/>
              <a:gd name="connsiteY92" fmla="*/ 2366295 h 3532180"/>
              <a:gd name="connsiteX93" fmla="*/ 591692 w 4335725"/>
              <a:gd name="connsiteY93" fmla="*/ 2323348 h 3532180"/>
              <a:gd name="connsiteX94" fmla="*/ 569424 w 4335725"/>
              <a:gd name="connsiteY94" fmla="*/ 2283586 h 3532180"/>
              <a:gd name="connsiteX95" fmla="*/ 540796 w 4335725"/>
              <a:gd name="connsiteY95" fmla="*/ 2248593 h 3532180"/>
              <a:gd name="connsiteX96" fmla="*/ 508983 w 4335725"/>
              <a:gd name="connsiteY96" fmla="*/ 2212010 h 3532180"/>
              <a:gd name="connsiteX97" fmla="*/ 472400 w 4335725"/>
              <a:gd name="connsiteY97" fmla="*/ 2180199 h 3532180"/>
              <a:gd name="connsiteX98" fmla="*/ 432635 w 4335725"/>
              <a:gd name="connsiteY98" fmla="*/ 2149978 h 3532180"/>
              <a:gd name="connsiteX99" fmla="*/ 392872 w 4335725"/>
              <a:gd name="connsiteY99" fmla="*/ 2119758 h 3532180"/>
              <a:gd name="connsiteX100" fmla="*/ 353108 w 4335725"/>
              <a:gd name="connsiteY100" fmla="*/ 2089537 h 3532180"/>
              <a:gd name="connsiteX101" fmla="*/ 314933 w 4335725"/>
              <a:gd name="connsiteY101" fmla="*/ 2059315 h 3532180"/>
              <a:gd name="connsiteX102" fmla="*/ 278350 w 4335725"/>
              <a:gd name="connsiteY102" fmla="*/ 2025914 h 3532180"/>
              <a:gd name="connsiteX103" fmla="*/ 246539 w 4335725"/>
              <a:gd name="connsiteY103" fmla="*/ 1992513 h 3532180"/>
              <a:gd name="connsiteX104" fmla="*/ 219500 w 4335725"/>
              <a:gd name="connsiteY104" fmla="*/ 1954338 h 3532180"/>
              <a:gd name="connsiteX105" fmla="*/ 198823 w 4335725"/>
              <a:gd name="connsiteY105" fmla="*/ 1914575 h 3532180"/>
              <a:gd name="connsiteX106" fmla="*/ 184508 w 4335725"/>
              <a:gd name="connsiteY106" fmla="*/ 1866859 h 3532180"/>
              <a:gd name="connsiteX107" fmla="*/ 178145 w 4335725"/>
              <a:gd name="connsiteY107" fmla="*/ 1817551 h 3532180"/>
              <a:gd name="connsiteX108" fmla="*/ 176554 w 4335725"/>
              <a:gd name="connsiteY108" fmla="*/ 1766651 h 3532180"/>
              <a:gd name="connsiteX109" fmla="*/ 181326 w 4335725"/>
              <a:gd name="connsiteY109" fmla="*/ 1712572 h 3532180"/>
              <a:gd name="connsiteX110" fmla="*/ 187688 w 4335725"/>
              <a:gd name="connsiteY110" fmla="*/ 1658493 h 3532180"/>
              <a:gd name="connsiteX111" fmla="*/ 195640 w 4335725"/>
              <a:gd name="connsiteY111" fmla="*/ 1604413 h 3532180"/>
              <a:gd name="connsiteX112" fmla="*/ 202004 w 4335725"/>
              <a:gd name="connsiteY112" fmla="*/ 1550335 h 3532180"/>
              <a:gd name="connsiteX113" fmla="*/ 205186 w 4335725"/>
              <a:gd name="connsiteY113" fmla="*/ 1496256 h 3532180"/>
              <a:gd name="connsiteX114" fmla="*/ 205186 w 4335725"/>
              <a:gd name="connsiteY114" fmla="*/ 1443766 h 3532180"/>
              <a:gd name="connsiteX115" fmla="*/ 198823 w 4335725"/>
              <a:gd name="connsiteY115" fmla="*/ 1394460 h 3532180"/>
              <a:gd name="connsiteX116" fmla="*/ 186098 w 4335725"/>
              <a:gd name="connsiteY116" fmla="*/ 1345152 h 3532180"/>
              <a:gd name="connsiteX117" fmla="*/ 167011 w 4335725"/>
              <a:gd name="connsiteY117" fmla="*/ 1299024 h 3532180"/>
              <a:gd name="connsiteX118" fmla="*/ 143153 w 4335725"/>
              <a:gd name="connsiteY118" fmla="*/ 1251308 h 3532180"/>
              <a:gd name="connsiteX119" fmla="*/ 116112 w 4335725"/>
              <a:gd name="connsiteY119" fmla="*/ 1203592 h 3532180"/>
              <a:gd name="connsiteX120" fmla="*/ 87483 w 4335725"/>
              <a:gd name="connsiteY120" fmla="*/ 1155874 h 3532180"/>
              <a:gd name="connsiteX121" fmla="*/ 60443 w 4335725"/>
              <a:gd name="connsiteY121" fmla="*/ 1109746 h 3532180"/>
              <a:gd name="connsiteX122" fmla="*/ 36583 w 4335725"/>
              <a:gd name="connsiteY122" fmla="*/ 1060441 h 3532180"/>
              <a:gd name="connsiteX123" fmla="*/ 17498 w 4335725"/>
              <a:gd name="connsiteY123" fmla="*/ 1012723 h 3532180"/>
              <a:gd name="connsiteX124" fmla="*/ 4773 w 4335725"/>
              <a:gd name="connsiteY124" fmla="*/ 963415 h 3532180"/>
              <a:gd name="connsiteX125" fmla="*/ 0 w 4335725"/>
              <a:gd name="connsiteY125" fmla="*/ 912516 h 3532180"/>
              <a:gd name="connsiteX126" fmla="*/ 4773 w 4335725"/>
              <a:gd name="connsiteY126" fmla="*/ 861620 h 3532180"/>
              <a:gd name="connsiteX127" fmla="*/ 17498 w 4335725"/>
              <a:gd name="connsiteY127" fmla="*/ 812312 h 3532180"/>
              <a:gd name="connsiteX128" fmla="*/ 36583 w 4335725"/>
              <a:gd name="connsiteY128" fmla="*/ 764594 h 3532180"/>
              <a:gd name="connsiteX129" fmla="*/ 60443 w 4335725"/>
              <a:gd name="connsiteY129" fmla="*/ 715288 h 3532180"/>
              <a:gd name="connsiteX130" fmla="*/ 87483 w 4335725"/>
              <a:gd name="connsiteY130" fmla="*/ 669160 h 3532180"/>
              <a:gd name="connsiteX131" fmla="*/ 116112 w 4335725"/>
              <a:gd name="connsiteY131" fmla="*/ 621444 h 3532180"/>
              <a:gd name="connsiteX132" fmla="*/ 143153 w 4335725"/>
              <a:gd name="connsiteY132" fmla="*/ 573726 h 3532180"/>
              <a:gd name="connsiteX133" fmla="*/ 167011 w 4335725"/>
              <a:gd name="connsiteY133" fmla="*/ 526010 h 3532180"/>
              <a:gd name="connsiteX134" fmla="*/ 186098 w 4335725"/>
              <a:gd name="connsiteY134" fmla="*/ 479882 h 3532180"/>
              <a:gd name="connsiteX135" fmla="*/ 198823 w 4335725"/>
              <a:gd name="connsiteY135" fmla="*/ 430575 h 3532180"/>
              <a:gd name="connsiteX136" fmla="*/ 205186 w 4335725"/>
              <a:gd name="connsiteY136" fmla="*/ 381268 h 3532180"/>
              <a:gd name="connsiteX137" fmla="*/ 205186 w 4335725"/>
              <a:gd name="connsiteY137" fmla="*/ 328780 h 3532180"/>
              <a:gd name="connsiteX138" fmla="*/ 202004 w 4335725"/>
              <a:gd name="connsiteY138" fmla="*/ 274700 h 3532180"/>
              <a:gd name="connsiteX139" fmla="*/ 195640 w 4335725"/>
              <a:gd name="connsiteY139" fmla="*/ 220621 h 3532180"/>
              <a:gd name="connsiteX140" fmla="*/ 187688 w 4335725"/>
              <a:gd name="connsiteY140" fmla="*/ 166541 h 3532180"/>
              <a:gd name="connsiteX141" fmla="*/ 181326 w 4335725"/>
              <a:gd name="connsiteY141" fmla="*/ 112462 h 3532180"/>
              <a:gd name="connsiteX142" fmla="*/ 176554 w 4335725"/>
              <a:gd name="connsiteY142" fmla="*/ 58383 h 3532180"/>
              <a:gd name="connsiteX143" fmla="*/ 178145 w 4335725"/>
              <a:gd name="connsiteY143" fmla="*/ 7485 h 3532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4335725" h="3532180">
                <a:moveTo>
                  <a:pt x="179111" y="0"/>
                </a:moveTo>
                <a:lnTo>
                  <a:pt x="4335725" y="0"/>
                </a:lnTo>
                <a:lnTo>
                  <a:pt x="4335725" y="2845937"/>
                </a:lnTo>
                <a:lnTo>
                  <a:pt x="4315217" y="2853009"/>
                </a:lnTo>
                <a:lnTo>
                  <a:pt x="4269092" y="2867324"/>
                </a:lnTo>
                <a:lnTo>
                  <a:pt x="4219783" y="2880049"/>
                </a:lnTo>
                <a:lnTo>
                  <a:pt x="4172065" y="2892774"/>
                </a:lnTo>
                <a:lnTo>
                  <a:pt x="4124349" y="2907089"/>
                </a:lnTo>
                <a:lnTo>
                  <a:pt x="4078224" y="2922994"/>
                </a:lnTo>
                <a:lnTo>
                  <a:pt x="4035278" y="2942082"/>
                </a:lnTo>
                <a:lnTo>
                  <a:pt x="3995515" y="2964348"/>
                </a:lnTo>
                <a:lnTo>
                  <a:pt x="3960521" y="2992978"/>
                </a:lnTo>
                <a:lnTo>
                  <a:pt x="3923939" y="3024791"/>
                </a:lnTo>
                <a:lnTo>
                  <a:pt x="3892126" y="3061373"/>
                </a:lnTo>
                <a:lnTo>
                  <a:pt x="3861905" y="3099547"/>
                </a:lnTo>
                <a:lnTo>
                  <a:pt x="3831684" y="3139310"/>
                </a:lnTo>
                <a:lnTo>
                  <a:pt x="3801464" y="3179075"/>
                </a:lnTo>
                <a:lnTo>
                  <a:pt x="3771243" y="3217249"/>
                </a:lnTo>
                <a:lnTo>
                  <a:pt x="3737841" y="3253831"/>
                </a:lnTo>
                <a:lnTo>
                  <a:pt x="3704438" y="3285642"/>
                </a:lnTo>
                <a:lnTo>
                  <a:pt x="3666266" y="3312682"/>
                </a:lnTo>
                <a:lnTo>
                  <a:pt x="3626501" y="3333360"/>
                </a:lnTo>
                <a:lnTo>
                  <a:pt x="3578783" y="3347676"/>
                </a:lnTo>
                <a:lnTo>
                  <a:pt x="3529475" y="3354038"/>
                </a:lnTo>
                <a:lnTo>
                  <a:pt x="3478579" y="3355628"/>
                </a:lnTo>
                <a:lnTo>
                  <a:pt x="3424498" y="3350856"/>
                </a:lnTo>
                <a:lnTo>
                  <a:pt x="3370419" y="3344494"/>
                </a:lnTo>
                <a:lnTo>
                  <a:pt x="3316339" y="3336540"/>
                </a:lnTo>
                <a:lnTo>
                  <a:pt x="3262260" y="3330180"/>
                </a:lnTo>
                <a:lnTo>
                  <a:pt x="3208180" y="3326998"/>
                </a:lnTo>
                <a:lnTo>
                  <a:pt x="3155691" y="3326998"/>
                </a:lnTo>
                <a:lnTo>
                  <a:pt x="3106385" y="3333360"/>
                </a:lnTo>
                <a:lnTo>
                  <a:pt x="3055487" y="3346085"/>
                </a:lnTo>
                <a:lnTo>
                  <a:pt x="3009359" y="3365171"/>
                </a:lnTo>
                <a:lnTo>
                  <a:pt x="2961643" y="3390621"/>
                </a:lnTo>
                <a:lnTo>
                  <a:pt x="2913927" y="3416071"/>
                </a:lnTo>
                <a:lnTo>
                  <a:pt x="2866209" y="3444699"/>
                </a:lnTo>
                <a:lnTo>
                  <a:pt x="2820081" y="3471739"/>
                </a:lnTo>
                <a:lnTo>
                  <a:pt x="2770775" y="3495598"/>
                </a:lnTo>
                <a:lnTo>
                  <a:pt x="2723057" y="3514685"/>
                </a:lnTo>
                <a:lnTo>
                  <a:pt x="2673749" y="3527410"/>
                </a:lnTo>
                <a:lnTo>
                  <a:pt x="2622852" y="3532180"/>
                </a:lnTo>
                <a:lnTo>
                  <a:pt x="2571953" y="3527410"/>
                </a:lnTo>
                <a:lnTo>
                  <a:pt x="2522645" y="3514685"/>
                </a:lnTo>
                <a:lnTo>
                  <a:pt x="2474930" y="3495598"/>
                </a:lnTo>
                <a:lnTo>
                  <a:pt x="2425621" y="3471739"/>
                </a:lnTo>
                <a:lnTo>
                  <a:pt x="2379493" y="3444699"/>
                </a:lnTo>
                <a:lnTo>
                  <a:pt x="2331777" y="3416071"/>
                </a:lnTo>
                <a:lnTo>
                  <a:pt x="2284059" y="3390621"/>
                </a:lnTo>
                <a:lnTo>
                  <a:pt x="2236343" y="3365171"/>
                </a:lnTo>
                <a:lnTo>
                  <a:pt x="2188627" y="3346085"/>
                </a:lnTo>
                <a:lnTo>
                  <a:pt x="2139319" y="3333360"/>
                </a:lnTo>
                <a:lnTo>
                  <a:pt x="2090011" y="3326998"/>
                </a:lnTo>
                <a:lnTo>
                  <a:pt x="2037520" y="3326998"/>
                </a:lnTo>
                <a:lnTo>
                  <a:pt x="1983442" y="3330180"/>
                </a:lnTo>
                <a:lnTo>
                  <a:pt x="1929363" y="3336540"/>
                </a:lnTo>
                <a:lnTo>
                  <a:pt x="1875283" y="3344494"/>
                </a:lnTo>
                <a:lnTo>
                  <a:pt x="1821202" y="3350856"/>
                </a:lnTo>
                <a:lnTo>
                  <a:pt x="1767124" y="3355628"/>
                </a:lnTo>
                <a:lnTo>
                  <a:pt x="1716227" y="3354038"/>
                </a:lnTo>
                <a:lnTo>
                  <a:pt x="1666919" y="3347676"/>
                </a:lnTo>
                <a:lnTo>
                  <a:pt x="1619201" y="3333360"/>
                </a:lnTo>
                <a:lnTo>
                  <a:pt x="1579437" y="3312682"/>
                </a:lnTo>
                <a:lnTo>
                  <a:pt x="1541263" y="3285642"/>
                </a:lnTo>
                <a:lnTo>
                  <a:pt x="1507862" y="3253831"/>
                </a:lnTo>
                <a:lnTo>
                  <a:pt x="1474459" y="3217249"/>
                </a:lnTo>
                <a:lnTo>
                  <a:pt x="1444238" y="3179075"/>
                </a:lnTo>
                <a:lnTo>
                  <a:pt x="1414018" y="3139310"/>
                </a:lnTo>
                <a:lnTo>
                  <a:pt x="1383797" y="3099547"/>
                </a:lnTo>
                <a:lnTo>
                  <a:pt x="1353577" y="3061373"/>
                </a:lnTo>
                <a:lnTo>
                  <a:pt x="1321765" y="3024791"/>
                </a:lnTo>
                <a:lnTo>
                  <a:pt x="1285181" y="2992978"/>
                </a:lnTo>
                <a:lnTo>
                  <a:pt x="1250188" y="2964348"/>
                </a:lnTo>
                <a:lnTo>
                  <a:pt x="1210424" y="2942082"/>
                </a:lnTo>
                <a:lnTo>
                  <a:pt x="1167479" y="2922994"/>
                </a:lnTo>
                <a:lnTo>
                  <a:pt x="1121353" y="2907089"/>
                </a:lnTo>
                <a:lnTo>
                  <a:pt x="1073635" y="2892774"/>
                </a:lnTo>
                <a:lnTo>
                  <a:pt x="1025919" y="2880049"/>
                </a:lnTo>
                <a:lnTo>
                  <a:pt x="976611" y="2867324"/>
                </a:lnTo>
                <a:lnTo>
                  <a:pt x="930485" y="2853009"/>
                </a:lnTo>
                <a:lnTo>
                  <a:pt x="884357" y="2837103"/>
                </a:lnTo>
                <a:lnTo>
                  <a:pt x="841413" y="2818015"/>
                </a:lnTo>
                <a:lnTo>
                  <a:pt x="803238" y="2794157"/>
                </a:lnTo>
                <a:lnTo>
                  <a:pt x="768245" y="2765527"/>
                </a:lnTo>
                <a:lnTo>
                  <a:pt x="739617" y="2730536"/>
                </a:lnTo>
                <a:lnTo>
                  <a:pt x="715759" y="2692361"/>
                </a:lnTo>
                <a:lnTo>
                  <a:pt x="696671" y="2649416"/>
                </a:lnTo>
                <a:lnTo>
                  <a:pt x="680766" y="2603290"/>
                </a:lnTo>
                <a:lnTo>
                  <a:pt x="666450" y="2557164"/>
                </a:lnTo>
                <a:lnTo>
                  <a:pt x="653726" y="2507856"/>
                </a:lnTo>
                <a:lnTo>
                  <a:pt x="641000" y="2460140"/>
                </a:lnTo>
                <a:lnTo>
                  <a:pt x="626685" y="2412422"/>
                </a:lnTo>
                <a:lnTo>
                  <a:pt x="610780" y="2366295"/>
                </a:lnTo>
                <a:lnTo>
                  <a:pt x="591692" y="2323348"/>
                </a:lnTo>
                <a:lnTo>
                  <a:pt x="569424" y="2283586"/>
                </a:lnTo>
                <a:lnTo>
                  <a:pt x="540796" y="2248593"/>
                </a:lnTo>
                <a:lnTo>
                  <a:pt x="508983" y="2212010"/>
                </a:lnTo>
                <a:lnTo>
                  <a:pt x="472400" y="2180199"/>
                </a:lnTo>
                <a:lnTo>
                  <a:pt x="432635" y="2149978"/>
                </a:lnTo>
                <a:lnTo>
                  <a:pt x="392872" y="2119758"/>
                </a:lnTo>
                <a:lnTo>
                  <a:pt x="353108" y="2089537"/>
                </a:lnTo>
                <a:lnTo>
                  <a:pt x="314933" y="2059315"/>
                </a:lnTo>
                <a:lnTo>
                  <a:pt x="278350" y="2025914"/>
                </a:lnTo>
                <a:lnTo>
                  <a:pt x="246539" y="1992513"/>
                </a:lnTo>
                <a:lnTo>
                  <a:pt x="219500" y="1954338"/>
                </a:lnTo>
                <a:lnTo>
                  <a:pt x="198823" y="1914575"/>
                </a:lnTo>
                <a:lnTo>
                  <a:pt x="184508" y="1866859"/>
                </a:lnTo>
                <a:lnTo>
                  <a:pt x="178145" y="1817551"/>
                </a:lnTo>
                <a:lnTo>
                  <a:pt x="176554" y="1766651"/>
                </a:lnTo>
                <a:lnTo>
                  <a:pt x="181326" y="1712572"/>
                </a:lnTo>
                <a:lnTo>
                  <a:pt x="187688" y="1658493"/>
                </a:lnTo>
                <a:lnTo>
                  <a:pt x="195640" y="1604413"/>
                </a:lnTo>
                <a:lnTo>
                  <a:pt x="202004" y="1550335"/>
                </a:lnTo>
                <a:lnTo>
                  <a:pt x="205186" y="1496256"/>
                </a:lnTo>
                <a:lnTo>
                  <a:pt x="205186" y="1443766"/>
                </a:lnTo>
                <a:lnTo>
                  <a:pt x="198823" y="1394460"/>
                </a:lnTo>
                <a:lnTo>
                  <a:pt x="186098" y="1345152"/>
                </a:lnTo>
                <a:lnTo>
                  <a:pt x="167011" y="1299024"/>
                </a:lnTo>
                <a:lnTo>
                  <a:pt x="143153" y="1251308"/>
                </a:lnTo>
                <a:lnTo>
                  <a:pt x="116112" y="1203592"/>
                </a:lnTo>
                <a:lnTo>
                  <a:pt x="87483" y="1155874"/>
                </a:lnTo>
                <a:lnTo>
                  <a:pt x="60443" y="1109746"/>
                </a:lnTo>
                <a:lnTo>
                  <a:pt x="36583" y="1060441"/>
                </a:lnTo>
                <a:lnTo>
                  <a:pt x="17498" y="1012723"/>
                </a:lnTo>
                <a:lnTo>
                  <a:pt x="4773" y="963415"/>
                </a:lnTo>
                <a:lnTo>
                  <a:pt x="0" y="912516"/>
                </a:lnTo>
                <a:lnTo>
                  <a:pt x="4773" y="861620"/>
                </a:lnTo>
                <a:lnTo>
                  <a:pt x="17498" y="812312"/>
                </a:lnTo>
                <a:lnTo>
                  <a:pt x="36583" y="764594"/>
                </a:lnTo>
                <a:lnTo>
                  <a:pt x="60443" y="715288"/>
                </a:lnTo>
                <a:lnTo>
                  <a:pt x="87483" y="669160"/>
                </a:lnTo>
                <a:lnTo>
                  <a:pt x="116112" y="621444"/>
                </a:lnTo>
                <a:lnTo>
                  <a:pt x="143153" y="573726"/>
                </a:lnTo>
                <a:lnTo>
                  <a:pt x="167011" y="526010"/>
                </a:lnTo>
                <a:lnTo>
                  <a:pt x="186098" y="479882"/>
                </a:lnTo>
                <a:lnTo>
                  <a:pt x="198823" y="430575"/>
                </a:lnTo>
                <a:lnTo>
                  <a:pt x="205186" y="381268"/>
                </a:lnTo>
                <a:lnTo>
                  <a:pt x="205186" y="328780"/>
                </a:lnTo>
                <a:lnTo>
                  <a:pt x="202004" y="274700"/>
                </a:lnTo>
                <a:lnTo>
                  <a:pt x="195640" y="220621"/>
                </a:lnTo>
                <a:lnTo>
                  <a:pt x="187688" y="166541"/>
                </a:lnTo>
                <a:lnTo>
                  <a:pt x="181326" y="112462"/>
                </a:lnTo>
                <a:lnTo>
                  <a:pt x="176554" y="58383"/>
                </a:lnTo>
                <a:lnTo>
                  <a:pt x="178145" y="7485"/>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6" name="Picture 5">
            <a:extLst>
              <a:ext uri="{FF2B5EF4-FFF2-40B4-BE49-F238E27FC236}">
                <a16:creationId xmlns:a16="http://schemas.microsoft.com/office/drawing/2014/main" id="{354B873B-E628-9D1A-335E-AA4DDEB08947}"/>
              </a:ext>
            </a:extLst>
          </p:cNvPr>
          <p:cNvPicPr>
            <a:picLocks noChangeAspect="1"/>
          </p:cNvPicPr>
          <p:nvPr/>
        </p:nvPicPr>
        <p:blipFill>
          <a:blip r:embed="rId3"/>
          <a:srcRect l="14488" r="16161" b="2"/>
          <a:stretch/>
        </p:blipFill>
        <p:spPr>
          <a:xfrm>
            <a:off x="7959581" y="10"/>
            <a:ext cx="4232421" cy="3428990"/>
          </a:xfrm>
          <a:custGeom>
            <a:avLst/>
            <a:gdLst/>
            <a:ahLst/>
            <a:cxnLst/>
            <a:rect l="l" t="t" r="r" b="b"/>
            <a:pathLst>
              <a:path w="4232421" h="3429000">
                <a:moveTo>
                  <a:pt x="176695" y="0"/>
                </a:moveTo>
                <a:lnTo>
                  <a:pt x="4232421" y="0"/>
                </a:lnTo>
                <a:lnTo>
                  <a:pt x="4232421" y="2741963"/>
                </a:lnTo>
                <a:lnTo>
                  <a:pt x="4230819" y="2742965"/>
                </a:lnTo>
                <a:lnTo>
                  <a:pt x="4189566" y="2761300"/>
                </a:lnTo>
                <a:lnTo>
                  <a:pt x="4145256" y="2776579"/>
                </a:lnTo>
                <a:lnTo>
                  <a:pt x="4100946" y="2790330"/>
                </a:lnTo>
                <a:lnTo>
                  <a:pt x="4053581" y="2802553"/>
                </a:lnTo>
                <a:lnTo>
                  <a:pt x="4007741" y="2814777"/>
                </a:lnTo>
                <a:lnTo>
                  <a:pt x="3961906" y="2828531"/>
                </a:lnTo>
                <a:lnTo>
                  <a:pt x="3917596" y="2843809"/>
                </a:lnTo>
                <a:lnTo>
                  <a:pt x="3876343" y="2862145"/>
                </a:lnTo>
                <a:lnTo>
                  <a:pt x="3838145" y="2883535"/>
                </a:lnTo>
                <a:lnTo>
                  <a:pt x="3804531" y="2911037"/>
                </a:lnTo>
                <a:lnTo>
                  <a:pt x="3769387" y="2941596"/>
                </a:lnTo>
                <a:lnTo>
                  <a:pt x="3738828" y="2976737"/>
                </a:lnTo>
                <a:lnTo>
                  <a:pt x="3709798" y="3013408"/>
                </a:lnTo>
                <a:lnTo>
                  <a:pt x="3680767" y="3051604"/>
                </a:lnTo>
                <a:lnTo>
                  <a:pt x="3651737" y="3089802"/>
                </a:lnTo>
                <a:lnTo>
                  <a:pt x="3622708" y="3126473"/>
                </a:lnTo>
                <a:lnTo>
                  <a:pt x="3590619" y="3161614"/>
                </a:lnTo>
                <a:lnTo>
                  <a:pt x="3558532" y="3192174"/>
                </a:lnTo>
                <a:lnTo>
                  <a:pt x="3521864" y="3218148"/>
                </a:lnTo>
                <a:lnTo>
                  <a:pt x="3483665" y="3238011"/>
                </a:lnTo>
                <a:lnTo>
                  <a:pt x="3437828" y="3251762"/>
                </a:lnTo>
                <a:lnTo>
                  <a:pt x="3390461" y="3257874"/>
                </a:lnTo>
                <a:lnTo>
                  <a:pt x="3341569" y="3259401"/>
                </a:lnTo>
                <a:lnTo>
                  <a:pt x="3289619" y="3254819"/>
                </a:lnTo>
                <a:lnTo>
                  <a:pt x="3237670" y="3248707"/>
                </a:lnTo>
                <a:lnTo>
                  <a:pt x="3185721" y="3241066"/>
                </a:lnTo>
                <a:lnTo>
                  <a:pt x="3133771" y="3234956"/>
                </a:lnTo>
                <a:lnTo>
                  <a:pt x="3081822" y="3231899"/>
                </a:lnTo>
                <a:lnTo>
                  <a:pt x="3031400" y="3231899"/>
                </a:lnTo>
                <a:lnTo>
                  <a:pt x="2984035" y="3238011"/>
                </a:lnTo>
                <a:lnTo>
                  <a:pt x="2935140" y="3250235"/>
                </a:lnTo>
                <a:lnTo>
                  <a:pt x="2890830" y="3268570"/>
                </a:lnTo>
                <a:lnTo>
                  <a:pt x="2844995" y="3293018"/>
                </a:lnTo>
                <a:lnTo>
                  <a:pt x="2799158" y="3317465"/>
                </a:lnTo>
                <a:lnTo>
                  <a:pt x="2753317" y="3344964"/>
                </a:lnTo>
                <a:lnTo>
                  <a:pt x="2709007" y="3370942"/>
                </a:lnTo>
                <a:lnTo>
                  <a:pt x="2661643" y="3393859"/>
                </a:lnTo>
                <a:lnTo>
                  <a:pt x="2615805" y="3412195"/>
                </a:lnTo>
                <a:lnTo>
                  <a:pt x="2568440" y="3424418"/>
                </a:lnTo>
                <a:lnTo>
                  <a:pt x="2519548" y="3429000"/>
                </a:lnTo>
                <a:lnTo>
                  <a:pt x="2470653" y="3424418"/>
                </a:lnTo>
                <a:lnTo>
                  <a:pt x="2423286" y="3412195"/>
                </a:lnTo>
                <a:lnTo>
                  <a:pt x="2377451" y="3393859"/>
                </a:lnTo>
                <a:lnTo>
                  <a:pt x="2330084" y="3370942"/>
                </a:lnTo>
                <a:lnTo>
                  <a:pt x="2285773" y="3344964"/>
                </a:lnTo>
                <a:lnTo>
                  <a:pt x="2239936" y="3317465"/>
                </a:lnTo>
                <a:lnTo>
                  <a:pt x="2194099" y="3293018"/>
                </a:lnTo>
                <a:lnTo>
                  <a:pt x="2148261" y="3268570"/>
                </a:lnTo>
                <a:lnTo>
                  <a:pt x="2102426" y="3250235"/>
                </a:lnTo>
                <a:lnTo>
                  <a:pt x="2055059" y="3238011"/>
                </a:lnTo>
                <a:lnTo>
                  <a:pt x="2007691" y="3231899"/>
                </a:lnTo>
                <a:lnTo>
                  <a:pt x="1957269" y="3231899"/>
                </a:lnTo>
                <a:lnTo>
                  <a:pt x="1905320" y="3234956"/>
                </a:lnTo>
                <a:lnTo>
                  <a:pt x="1853373" y="3241066"/>
                </a:lnTo>
                <a:lnTo>
                  <a:pt x="1801421" y="3248707"/>
                </a:lnTo>
                <a:lnTo>
                  <a:pt x="1749472" y="3254819"/>
                </a:lnTo>
                <a:lnTo>
                  <a:pt x="1697523" y="3259401"/>
                </a:lnTo>
                <a:lnTo>
                  <a:pt x="1648630" y="3257874"/>
                </a:lnTo>
                <a:lnTo>
                  <a:pt x="1601266" y="3251762"/>
                </a:lnTo>
                <a:lnTo>
                  <a:pt x="1555428" y="3238011"/>
                </a:lnTo>
                <a:lnTo>
                  <a:pt x="1517230" y="3218148"/>
                </a:lnTo>
                <a:lnTo>
                  <a:pt x="1480559" y="3192174"/>
                </a:lnTo>
                <a:lnTo>
                  <a:pt x="1448472" y="3161614"/>
                </a:lnTo>
                <a:lnTo>
                  <a:pt x="1416386" y="3126473"/>
                </a:lnTo>
                <a:lnTo>
                  <a:pt x="1387354" y="3089802"/>
                </a:lnTo>
                <a:lnTo>
                  <a:pt x="1358325" y="3051604"/>
                </a:lnTo>
                <a:lnTo>
                  <a:pt x="1329295" y="3013408"/>
                </a:lnTo>
                <a:lnTo>
                  <a:pt x="1300263" y="2976737"/>
                </a:lnTo>
                <a:lnTo>
                  <a:pt x="1269704" y="2941596"/>
                </a:lnTo>
                <a:lnTo>
                  <a:pt x="1234563" y="2911037"/>
                </a:lnTo>
                <a:lnTo>
                  <a:pt x="1200949" y="2883535"/>
                </a:lnTo>
                <a:lnTo>
                  <a:pt x="1162751" y="2862145"/>
                </a:lnTo>
                <a:lnTo>
                  <a:pt x="1121495" y="2843809"/>
                </a:lnTo>
                <a:lnTo>
                  <a:pt x="1077188" y="2828531"/>
                </a:lnTo>
                <a:lnTo>
                  <a:pt x="1031348" y="2814777"/>
                </a:lnTo>
                <a:lnTo>
                  <a:pt x="985513" y="2802553"/>
                </a:lnTo>
                <a:lnTo>
                  <a:pt x="938145" y="2790330"/>
                </a:lnTo>
                <a:lnTo>
                  <a:pt x="893838" y="2776579"/>
                </a:lnTo>
                <a:lnTo>
                  <a:pt x="849525" y="2761300"/>
                </a:lnTo>
                <a:lnTo>
                  <a:pt x="808275" y="2742965"/>
                </a:lnTo>
                <a:lnTo>
                  <a:pt x="771601" y="2720045"/>
                </a:lnTo>
                <a:lnTo>
                  <a:pt x="737987" y="2692543"/>
                </a:lnTo>
                <a:lnTo>
                  <a:pt x="710485" y="2658929"/>
                </a:lnTo>
                <a:lnTo>
                  <a:pt x="687568" y="2622258"/>
                </a:lnTo>
                <a:lnTo>
                  <a:pt x="669232" y="2581005"/>
                </a:lnTo>
                <a:lnTo>
                  <a:pt x="653954" y="2536695"/>
                </a:lnTo>
                <a:lnTo>
                  <a:pt x="640203" y="2492387"/>
                </a:lnTo>
                <a:lnTo>
                  <a:pt x="627979" y="2445020"/>
                </a:lnTo>
                <a:lnTo>
                  <a:pt x="615753" y="2399185"/>
                </a:lnTo>
                <a:lnTo>
                  <a:pt x="602002" y="2353345"/>
                </a:lnTo>
                <a:lnTo>
                  <a:pt x="586724" y="2309035"/>
                </a:lnTo>
                <a:lnTo>
                  <a:pt x="568388" y="2267782"/>
                </a:lnTo>
                <a:lnTo>
                  <a:pt x="546998" y="2229583"/>
                </a:lnTo>
                <a:lnTo>
                  <a:pt x="519496" y="2195970"/>
                </a:lnTo>
                <a:lnTo>
                  <a:pt x="488937" y="2160826"/>
                </a:lnTo>
                <a:lnTo>
                  <a:pt x="453796" y="2130269"/>
                </a:lnTo>
                <a:lnTo>
                  <a:pt x="415595" y="2101240"/>
                </a:lnTo>
                <a:lnTo>
                  <a:pt x="377399" y="2072208"/>
                </a:lnTo>
                <a:lnTo>
                  <a:pt x="339201" y="2043179"/>
                </a:lnTo>
                <a:lnTo>
                  <a:pt x="302530" y="2014147"/>
                </a:lnTo>
                <a:lnTo>
                  <a:pt x="267389" y="1982060"/>
                </a:lnTo>
                <a:lnTo>
                  <a:pt x="236829" y="1949976"/>
                </a:lnTo>
                <a:lnTo>
                  <a:pt x="210855" y="1913305"/>
                </a:lnTo>
                <a:lnTo>
                  <a:pt x="190992" y="1875107"/>
                </a:lnTo>
                <a:lnTo>
                  <a:pt x="177241" y="1829269"/>
                </a:lnTo>
                <a:lnTo>
                  <a:pt x="171129" y="1781905"/>
                </a:lnTo>
                <a:lnTo>
                  <a:pt x="169599" y="1733010"/>
                </a:lnTo>
                <a:lnTo>
                  <a:pt x="174184" y="1681060"/>
                </a:lnTo>
                <a:lnTo>
                  <a:pt x="180296" y="1629111"/>
                </a:lnTo>
                <a:lnTo>
                  <a:pt x="187935" y="1577162"/>
                </a:lnTo>
                <a:lnTo>
                  <a:pt x="194049" y="1525212"/>
                </a:lnTo>
                <a:lnTo>
                  <a:pt x="197104" y="1473263"/>
                </a:lnTo>
                <a:lnTo>
                  <a:pt x="197104" y="1422841"/>
                </a:lnTo>
                <a:lnTo>
                  <a:pt x="190992" y="1375479"/>
                </a:lnTo>
                <a:lnTo>
                  <a:pt x="178768" y="1328111"/>
                </a:lnTo>
                <a:lnTo>
                  <a:pt x="160433" y="1283801"/>
                </a:lnTo>
                <a:lnTo>
                  <a:pt x="137515" y="1237964"/>
                </a:lnTo>
                <a:lnTo>
                  <a:pt x="111538" y="1192129"/>
                </a:lnTo>
                <a:lnTo>
                  <a:pt x="84039" y="1146289"/>
                </a:lnTo>
                <a:lnTo>
                  <a:pt x="58064" y="1101978"/>
                </a:lnTo>
                <a:lnTo>
                  <a:pt x="35144" y="1054614"/>
                </a:lnTo>
                <a:lnTo>
                  <a:pt x="16808" y="1008776"/>
                </a:lnTo>
                <a:lnTo>
                  <a:pt x="4585" y="961409"/>
                </a:lnTo>
                <a:lnTo>
                  <a:pt x="0" y="912517"/>
                </a:lnTo>
                <a:lnTo>
                  <a:pt x="4585" y="863625"/>
                </a:lnTo>
                <a:lnTo>
                  <a:pt x="16808" y="816260"/>
                </a:lnTo>
                <a:lnTo>
                  <a:pt x="35144" y="770420"/>
                </a:lnTo>
                <a:lnTo>
                  <a:pt x="58064" y="723055"/>
                </a:lnTo>
                <a:lnTo>
                  <a:pt x="84039" y="678745"/>
                </a:lnTo>
                <a:lnTo>
                  <a:pt x="111538" y="632910"/>
                </a:lnTo>
                <a:lnTo>
                  <a:pt x="137515" y="587070"/>
                </a:lnTo>
                <a:lnTo>
                  <a:pt x="160433" y="541232"/>
                </a:lnTo>
                <a:lnTo>
                  <a:pt x="178768" y="496922"/>
                </a:lnTo>
                <a:lnTo>
                  <a:pt x="190992" y="449557"/>
                </a:lnTo>
                <a:lnTo>
                  <a:pt x="197104" y="402192"/>
                </a:lnTo>
                <a:lnTo>
                  <a:pt x="197104" y="351770"/>
                </a:lnTo>
                <a:lnTo>
                  <a:pt x="194049" y="299821"/>
                </a:lnTo>
                <a:lnTo>
                  <a:pt x="187935" y="247872"/>
                </a:lnTo>
                <a:lnTo>
                  <a:pt x="180296" y="195922"/>
                </a:lnTo>
                <a:lnTo>
                  <a:pt x="174184" y="143973"/>
                </a:lnTo>
                <a:lnTo>
                  <a:pt x="169599" y="92024"/>
                </a:lnTo>
                <a:lnTo>
                  <a:pt x="171129" y="43131"/>
                </a:lnTo>
                <a:close/>
              </a:path>
            </a:pathLst>
          </a:custGeom>
        </p:spPr>
      </p:pic>
      <p:sp>
        <p:nvSpPr>
          <p:cNvPr id="19" name="Freeform: Shape 18">
            <a:extLst>
              <a:ext uri="{FF2B5EF4-FFF2-40B4-BE49-F238E27FC236}">
                <a16:creationId xmlns:a16="http://schemas.microsoft.com/office/drawing/2014/main" id="{6F4E094D-2FC9-46CE-8205-CFF6D52B13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2017" y="3754146"/>
            <a:ext cx="3309983" cy="3103853"/>
          </a:xfrm>
          <a:custGeom>
            <a:avLst/>
            <a:gdLst>
              <a:gd name="connsiteX0" fmla="*/ 2022059 w 3309983"/>
              <a:gd name="connsiteY0" fmla="*/ 0 h 3103853"/>
              <a:gd name="connsiteX1" fmla="*/ 2061297 w 3309983"/>
              <a:gd name="connsiteY1" fmla="*/ 3678 h 3103853"/>
              <a:gd name="connsiteX2" fmla="*/ 2099311 w 3309983"/>
              <a:gd name="connsiteY2" fmla="*/ 13488 h 3103853"/>
              <a:gd name="connsiteX3" fmla="*/ 2136099 w 3309983"/>
              <a:gd name="connsiteY3" fmla="*/ 28203 h 3103853"/>
              <a:gd name="connsiteX4" fmla="*/ 2174111 w 3309983"/>
              <a:gd name="connsiteY4" fmla="*/ 46597 h 3103853"/>
              <a:gd name="connsiteX5" fmla="*/ 2209672 w 3309983"/>
              <a:gd name="connsiteY5" fmla="*/ 67443 h 3103853"/>
              <a:gd name="connsiteX6" fmla="*/ 2246460 w 3309983"/>
              <a:gd name="connsiteY6" fmla="*/ 89515 h 3103853"/>
              <a:gd name="connsiteX7" fmla="*/ 2283247 w 3309983"/>
              <a:gd name="connsiteY7" fmla="*/ 109134 h 3103853"/>
              <a:gd name="connsiteX8" fmla="*/ 2320033 w 3309983"/>
              <a:gd name="connsiteY8" fmla="*/ 128755 h 3103853"/>
              <a:gd name="connsiteX9" fmla="*/ 2355594 w 3309983"/>
              <a:gd name="connsiteY9" fmla="*/ 143469 h 3103853"/>
              <a:gd name="connsiteX10" fmla="*/ 2394834 w 3309983"/>
              <a:gd name="connsiteY10" fmla="*/ 153279 h 3103853"/>
              <a:gd name="connsiteX11" fmla="*/ 2432846 w 3309983"/>
              <a:gd name="connsiteY11" fmla="*/ 158184 h 3103853"/>
              <a:gd name="connsiteX12" fmla="*/ 2473311 w 3309983"/>
              <a:gd name="connsiteY12" fmla="*/ 158184 h 3103853"/>
              <a:gd name="connsiteX13" fmla="*/ 2515004 w 3309983"/>
              <a:gd name="connsiteY13" fmla="*/ 155732 h 3103853"/>
              <a:gd name="connsiteX14" fmla="*/ 2556695 w 3309983"/>
              <a:gd name="connsiteY14" fmla="*/ 150827 h 3103853"/>
              <a:gd name="connsiteX15" fmla="*/ 2598388 w 3309983"/>
              <a:gd name="connsiteY15" fmla="*/ 144696 h 3103853"/>
              <a:gd name="connsiteX16" fmla="*/ 2640079 w 3309983"/>
              <a:gd name="connsiteY16" fmla="*/ 139791 h 3103853"/>
              <a:gd name="connsiteX17" fmla="*/ 2681772 w 3309983"/>
              <a:gd name="connsiteY17" fmla="*/ 136111 h 3103853"/>
              <a:gd name="connsiteX18" fmla="*/ 2721011 w 3309983"/>
              <a:gd name="connsiteY18" fmla="*/ 137338 h 3103853"/>
              <a:gd name="connsiteX19" fmla="*/ 2759024 w 3309983"/>
              <a:gd name="connsiteY19" fmla="*/ 142243 h 3103853"/>
              <a:gd name="connsiteX20" fmla="*/ 2795812 w 3309983"/>
              <a:gd name="connsiteY20" fmla="*/ 153279 h 3103853"/>
              <a:gd name="connsiteX21" fmla="*/ 2826468 w 3309983"/>
              <a:gd name="connsiteY21" fmla="*/ 169220 h 3103853"/>
              <a:gd name="connsiteX22" fmla="*/ 2855897 w 3309983"/>
              <a:gd name="connsiteY22" fmla="*/ 190066 h 3103853"/>
              <a:gd name="connsiteX23" fmla="*/ 2881648 w 3309983"/>
              <a:gd name="connsiteY23" fmla="*/ 214590 h 3103853"/>
              <a:gd name="connsiteX24" fmla="*/ 2907399 w 3309983"/>
              <a:gd name="connsiteY24" fmla="*/ 242793 h 3103853"/>
              <a:gd name="connsiteX25" fmla="*/ 2930697 w 3309983"/>
              <a:gd name="connsiteY25" fmla="*/ 272223 h 3103853"/>
              <a:gd name="connsiteX26" fmla="*/ 2953995 w 3309983"/>
              <a:gd name="connsiteY26" fmla="*/ 302879 h 3103853"/>
              <a:gd name="connsiteX27" fmla="*/ 2977294 w 3309983"/>
              <a:gd name="connsiteY27" fmla="*/ 333535 h 3103853"/>
              <a:gd name="connsiteX28" fmla="*/ 3000592 w 3309983"/>
              <a:gd name="connsiteY28" fmla="*/ 362964 h 3103853"/>
              <a:gd name="connsiteX29" fmla="*/ 3025118 w 3309983"/>
              <a:gd name="connsiteY29" fmla="*/ 391167 h 3103853"/>
              <a:gd name="connsiteX30" fmla="*/ 3053321 w 3309983"/>
              <a:gd name="connsiteY30" fmla="*/ 415693 h 3103853"/>
              <a:gd name="connsiteX31" fmla="*/ 3080299 w 3309983"/>
              <a:gd name="connsiteY31" fmla="*/ 437765 h 3103853"/>
              <a:gd name="connsiteX32" fmla="*/ 3110953 w 3309983"/>
              <a:gd name="connsiteY32" fmla="*/ 454931 h 3103853"/>
              <a:gd name="connsiteX33" fmla="*/ 3144062 w 3309983"/>
              <a:gd name="connsiteY33" fmla="*/ 469646 h 3103853"/>
              <a:gd name="connsiteX34" fmla="*/ 3179622 w 3309983"/>
              <a:gd name="connsiteY34" fmla="*/ 481908 h 3103853"/>
              <a:gd name="connsiteX35" fmla="*/ 3216409 w 3309983"/>
              <a:gd name="connsiteY35" fmla="*/ 492944 h 3103853"/>
              <a:gd name="connsiteX36" fmla="*/ 3253196 w 3309983"/>
              <a:gd name="connsiteY36" fmla="*/ 502755 h 3103853"/>
              <a:gd name="connsiteX37" fmla="*/ 3291210 w 3309983"/>
              <a:gd name="connsiteY37" fmla="*/ 512565 h 3103853"/>
              <a:gd name="connsiteX38" fmla="*/ 3309983 w 3309983"/>
              <a:gd name="connsiteY38" fmla="*/ 518391 h 3103853"/>
              <a:gd name="connsiteX39" fmla="*/ 3309983 w 3309983"/>
              <a:gd name="connsiteY39" fmla="*/ 3103853 h 3103853"/>
              <a:gd name="connsiteX40" fmla="*/ 454246 w 3309983"/>
              <a:gd name="connsiteY40" fmla="*/ 3103853 h 3103853"/>
              <a:gd name="connsiteX41" fmla="*/ 438991 w 3309983"/>
              <a:gd name="connsiteY41" fmla="*/ 3076613 h 3103853"/>
              <a:gd name="connsiteX42" fmla="*/ 416921 w 3309983"/>
              <a:gd name="connsiteY42" fmla="*/ 3049636 h 3103853"/>
              <a:gd name="connsiteX43" fmla="*/ 392395 w 3309983"/>
              <a:gd name="connsiteY43" fmla="*/ 3021432 h 3103853"/>
              <a:gd name="connsiteX44" fmla="*/ 364192 w 3309983"/>
              <a:gd name="connsiteY44" fmla="*/ 2996908 h 3103853"/>
              <a:gd name="connsiteX45" fmla="*/ 333535 w 3309983"/>
              <a:gd name="connsiteY45" fmla="*/ 2973610 h 3103853"/>
              <a:gd name="connsiteX46" fmla="*/ 302880 w 3309983"/>
              <a:gd name="connsiteY46" fmla="*/ 2950312 h 3103853"/>
              <a:gd name="connsiteX47" fmla="*/ 272224 w 3309983"/>
              <a:gd name="connsiteY47" fmla="*/ 2927014 h 3103853"/>
              <a:gd name="connsiteX48" fmla="*/ 242794 w 3309983"/>
              <a:gd name="connsiteY48" fmla="*/ 2903714 h 3103853"/>
              <a:gd name="connsiteX49" fmla="*/ 214591 w 3309983"/>
              <a:gd name="connsiteY49" fmla="*/ 2877964 h 3103853"/>
              <a:gd name="connsiteX50" fmla="*/ 190066 w 3309983"/>
              <a:gd name="connsiteY50" fmla="*/ 2852214 h 3103853"/>
              <a:gd name="connsiteX51" fmla="*/ 169221 w 3309983"/>
              <a:gd name="connsiteY51" fmla="*/ 2822783 h 3103853"/>
              <a:gd name="connsiteX52" fmla="*/ 153281 w 3309983"/>
              <a:gd name="connsiteY52" fmla="*/ 2792128 h 3103853"/>
              <a:gd name="connsiteX53" fmla="*/ 142244 w 3309983"/>
              <a:gd name="connsiteY53" fmla="*/ 2755342 h 3103853"/>
              <a:gd name="connsiteX54" fmla="*/ 137339 w 3309983"/>
              <a:gd name="connsiteY54" fmla="*/ 2717328 h 3103853"/>
              <a:gd name="connsiteX55" fmla="*/ 136112 w 3309983"/>
              <a:gd name="connsiteY55" fmla="*/ 2678088 h 3103853"/>
              <a:gd name="connsiteX56" fmla="*/ 139791 w 3309983"/>
              <a:gd name="connsiteY56" fmla="*/ 2636396 h 3103853"/>
              <a:gd name="connsiteX57" fmla="*/ 144696 w 3309983"/>
              <a:gd name="connsiteY57" fmla="*/ 2594705 h 3103853"/>
              <a:gd name="connsiteX58" fmla="*/ 150827 w 3309983"/>
              <a:gd name="connsiteY58" fmla="*/ 2553012 h 3103853"/>
              <a:gd name="connsiteX59" fmla="*/ 155732 w 3309983"/>
              <a:gd name="connsiteY59" fmla="*/ 2511321 h 3103853"/>
              <a:gd name="connsiteX60" fmla="*/ 158185 w 3309983"/>
              <a:gd name="connsiteY60" fmla="*/ 2469629 h 3103853"/>
              <a:gd name="connsiteX61" fmla="*/ 158185 w 3309983"/>
              <a:gd name="connsiteY61" fmla="*/ 2429163 h 3103853"/>
              <a:gd name="connsiteX62" fmla="*/ 153281 w 3309983"/>
              <a:gd name="connsiteY62" fmla="*/ 2391151 h 3103853"/>
              <a:gd name="connsiteX63" fmla="*/ 143470 w 3309983"/>
              <a:gd name="connsiteY63" fmla="*/ 2353137 h 3103853"/>
              <a:gd name="connsiteX64" fmla="*/ 128755 w 3309983"/>
              <a:gd name="connsiteY64" fmla="*/ 2317576 h 3103853"/>
              <a:gd name="connsiteX65" fmla="*/ 110362 w 3309983"/>
              <a:gd name="connsiteY65" fmla="*/ 2280789 h 3103853"/>
              <a:gd name="connsiteX66" fmla="*/ 89515 w 3309983"/>
              <a:gd name="connsiteY66" fmla="*/ 2244004 h 3103853"/>
              <a:gd name="connsiteX67" fmla="*/ 67444 w 3309983"/>
              <a:gd name="connsiteY67" fmla="*/ 2207216 h 3103853"/>
              <a:gd name="connsiteX68" fmla="*/ 46598 w 3309983"/>
              <a:gd name="connsiteY68" fmla="*/ 2171654 h 3103853"/>
              <a:gd name="connsiteX69" fmla="*/ 28203 w 3309983"/>
              <a:gd name="connsiteY69" fmla="*/ 2133642 h 3103853"/>
              <a:gd name="connsiteX70" fmla="*/ 13490 w 3309983"/>
              <a:gd name="connsiteY70" fmla="*/ 2096855 h 3103853"/>
              <a:gd name="connsiteX71" fmla="*/ 3680 w 3309983"/>
              <a:gd name="connsiteY71" fmla="*/ 2058841 h 3103853"/>
              <a:gd name="connsiteX72" fmla="*/ 0 w 3309983"/>
              <a:gd name="connsiteY72" fmla="*/ 2019602 h 3103853"/>
              <a:gd name="connsiteX73" fmla="*/ 3680 w 3309983"/>
              <a:gd name="connsiteY73" fmla="*/ 1980363 h 3103853"/>
              <a:gd name="connsiteX74" fmla="*/ 13490 w 3309983"/>
              <a:gd name="connsiteY74" fmla="*/ 1942350 h 3103853"/>
              <a:gd name="connsiteX75" fmla="*/ 28203 w 3309983"/>
              <a:gd name="connsiteY75" fmla="*/ 1905563 h 3103853"/>
              <a:gd name="connsiteX76" fmla="*/ 46598 w 3309983"/>
              <a:gd name="connsiteY76" fmla="*/ 1867550 h 3103853"/>
              <a:gd name="connsiteX77" fmla="*/ 67444 w 3309983"/>
              <a:gd name="connsiteY77" fmla="*/ 1831989 h 3103853"/>
              <a:gd name="connsiteX78" fmla="*/ 89515 w 3309983"/>
              <a:gd name="connsiteY78" fmla="*/ 1795203 h 3103853"/>
              <a:gd name="connsiteX79" fmla="*/ 110362 w 3309983"/>
              <a:gd name="connsiteY79" fmla="*/ 1758415 h 3103853"/>
              <a:gd name="connsiteX80" fmla="*/ 128755 w 3309983"/>
              <a:gd name="connsiteY80" fmla="*/ 1721629 h 3103853"/>
              <a:gd name="connsiteX81" fmla="*/ 143470 w 3309983"/>
              <a:gd name="connsiteY81" fmla="*/ 1686067 h 3103853"/>
              <a:gd name="connsiteX82" fmla="*/ 153281 w 3309983"/>
              <a:gd name="connsiteY82" fmla="*/ 1648054 h 3103853"/>
              <a:gd name="connsiteX83" fmla="*/ 158185 w 3309983"/>
              <a:gd name="connsiteY83" fmla="*/ 1610042 h 3103853"/>
              <a:gd name="connsiteX84" fmla="*/ 158185 w 3309983"/>
              <a:gd name="connsiteY84" fmla="*/ 1569576 h 3103853"/>
              <a:gd name="connsiteX85" fmla="*/ 155732 w 3309983"/>
              <a:gd name="connsiteY85" fmla="*/ 1527883 h 3103853"/>
              <a:gd name="connsiteX86" fmla="*/ 150827 w 3309983"/>
              <a:gd name="connsiteY86" fmla="*/ 1486192 h 3103853"/>
              <a:gd name="connsiteX87" fmla="*/ 144696 w 3309983"/>
              <a:gd name="connsiteY87" fmla="*/ 1444499 h 3103853"/>
              <a:gd name="connsiteX88" fmla="*/ 139791 w 3309983"/>
              <a:gd name="connsiteY88" fmla="*/ 1402808 h 3103853"/>
              <a:gd name="connsiteX89" fmla="*/ 136112 w 3309983"/>
              <a:gd name="connsiteY89" fmla="*/ 1361117 h 3103853"/>
              <a:gd name="connsiteX90" fmla="*/ 137339 w 3309983"/>
              <a:gd name="connsiteY90" fmla="*/ 1321877 h 3103853"/>
              <a:gd name="connsiteX91" fmla="*/ 142244 w 3309983"/>
              <a:gd name="connsiteY91" fmla="*/ 1283864 h 3103853"/>
              <a:gd name="connsiteX92" fmla="*/ 153281 w 3309983"/>
              <a:gd name="connsiteY92" fmla="*/ 1247077 h 3103853"/>
              <a:gd name="connsiteX93" fmla="*/ 169221 w 3309983"/>
              <a:gd name="connsiteY93" fmla="*/ 1216422 h 3103853"/>
              <a:gd name="connsiteX94" fmla="*/ 190066 w 3309983"/>
              <a:gd name="connsiteY94" fmla="*/ 1186992 h 3103853"/>
              <a:gd name="connsiteX95" fmla="*/ 214591 w 3309983"/>
              <a:gd name="connsiteY95" fmla="*/ 1161241 h 3103853"/>
              <a:gd name="connsiteX96" fmla="*/ 242794 w 3309983"/>
              <a:gd name="connsiteY96" fmla="*/ 1135491 h 3103853"/>
              <a:gd name="connsiteX97" fmla="*/ 272224 w 3309983"/>
              <a:gd name="connsiteY97" fmla="*/ 1112191 h 3103853"/>
              <a:gd name="connsiteX98" fmla="*/ 302880 w 3309983"/>
              <a:gd name="connsiteY98" fmla="*/ 1088893 h 3103853"/>
              <a:gd name="connsiteX99" fmla="*/ 333535 w 3309983"/>
              <a:gd name="connsiteY99" fmla="*/ 1065594 h 3103853"/>
              <a:gd name="connsiteX100" fmla="*/ 364192 w 3309983"/>
              <a:gd name="connsiteY100" fmla="*/ 1042296 h 3103853"/>
              <a:gd name="connsiteX101" fmla="*/ 392395 w 3309983"/>
              <a:gd name="connsiteY101" fmla="*/ 1017772 h 3103853"/>
              <a:gd name="connsiteX102" fmla="*/ 416921 w 3309983"/>
              <a:gd name="connsiteY102" fmla="*/ 989569 h 3103853"/>
              <a:gd name="connsiteX103" fmla="*/ 438991 w 3309983"/>
              <a:gd name="connsiteY103" fmla="*/ 962591 h 3103853"/>
              <a:gd name="connsiteX104" fmla="*/ 456159 w 3309983"/>
              <a:gd name="connsiteY104" fmla="*/ 931936 h 3103853"/>
              <a:gd name="connsiteX105" fmla="*/ 470874 w 3309983"/>
              <a:gd name="connsiteY105" fmla="*/ 898828 h 3103853"/>
              <a:gd name="connsiteX106" fmla="*/ 483136 w 3309983"/>
              <a:gd name="connsiteY106" fmla="*/ 863267 h 3103853"/>
              <a:gd name="connsiteX107" fmla="*/ 494172 w 3309983"/>
              <a:gd name="connsiteY107" fmla="*/ 826479 h 3103853"/>
              <a:gd name="connsiteX108" fmla="*/ 503983 w 3309983"/>
              <a:gd name="connsiteY108" fmla="*/ 789692 h 3103853"/>
              <a:gd name="connsiteX109" fmla="*/ 513793 w 3309983"/>
              <a:gd name="connsiteY109" fmla="*/ 751680 h 3103853"/>
              <a:gd name="connsiteX110" fmla="*/ 524829 w 3309983"/>
              <a:gd name="connsiteY110" fmla="*/ 716119 h 3103853"/>
              <a:gd name="connsiteX111" fmla="*/ 537091 w 3309983"/>
              <a:gd name="connsiteY111" fmla="*/ 680557 h 3103853"/>
              <a:gd name="connsiteX112" fmla="*/ 551806 w 3309983"/>
              <a:gd name="connsiteY112" fmla="*/ 647450 h 3103853"/>
              <a:gd name="connsiteX113" fmla="*/ 570199 w 3309983"/>
              <a:gd name="connsiteY113" fmla="*/ 618021 h 3103853"/>
              <a:gd name="connsiteX114" fmla="*/ 592270 w 3309983"/>
              <a:gd name="connsiteY114" fmla="*/ 591044 h 3103853"/>
              <a:gd name="connsiteX115" fmla="*/ 619248 w 3309983"/>
              <a:gd name="connsiteY115" fmla="*/ 568971 h 3103853"/>
              <a:gd name="connsiteX116" fmla="*/ 648679 w 3309983"/>
              <a:gd name="connsiteY116" fmla="*/ 550578 h 3103853"/>
              <a:gd name="connsiteX117" fmla="*/ 681785 w 3309983"/>
              <a:gd name="connsiteY117" fmla="*/ 535863 h 3103853"/>
              <a:gd name="connsiteX118" fmla="*/ 717347 w 3309983"/>
              <a:gd name="connsiteY118" fmla="*/ 523601 h 3103853"/>
              <a:gd name="connsiteX119" fmla="*/ 752908 w 3309983"/>
              <a:gd name="connsiteY119" fmla="*/ 512565 h 3103853"/>
              <a:gd name="connsiteX120" fmla="*/ 790921 w 3309983"/>
              <a:gd name="connsiteY120" fmla="*/ 502755 h 3103853"/>
              <a:gd name="connsiteX121" fmla="*/ 827707 w 3309983"/>
              <a:gd name="connsiteY121" fmla="*/ 492944 h 3103853"/>
              <a:gd name="connsiteX122" fmla="*/ 864495 w 3309983"/>
              <a:gd name="connsiteY122" fmla="*/ 481908 h 3103853"/>
              <a:gd name="connsiteX123" fmla="*/ 900055 w 3309983"/>
              <a:gd name="connsiteY123" fmla="*/ 469646 h 3103853"/>
              <a:gd name="connsiteX124" fmla="*/ 933163 w 3309983"/>
              <a:gd name="connsiteY124" fmla="*/ 454931 h 3103853"/>
              <a:gd name="connsiteX125" fmla="*/ 963819 w 3309983"/>
              <a:gd name="connsiteY125" fmla="*/ 437765 h 3103853"/>
              <a:gd name="connsiteX126" fmla="*/ 990796 w 3309983"/>
              <a:gd name="connsiteY126" fmla="*/ 415693 h 3103853"/>
              <a:gd name="connsiteX127" fmla="*/ 1019000 w 3309983"/>
              <a:gd name="connsiteY127" fmla="*/ 391167 h 3103853"/>
              <a:gd name="connsiteX128" fmla="*/ 1043525 w 3309983"/>
              <a:gd name="connsiteY128" fmla="*/ 362964 h 3103853"/>
              <a:gd name="connsiteX129" fmla="*/ 1066823 w 3309983"/>
              <a:gd name="connsiteY129" fmla="*/ 333535 h 3103853"/>
              <a:gd name="connsiteX130" fmla="*/ 1090122 w 3309983"/>
              <a:gd name="connsiteY130" fmla="*/ 302879 h 3103853"/>
              <a:gd name="connsiteX131" fmla="*/ 1113420 w 3309983"/>
              <a:gd name="connsiteY131" fmla="*/ 272223 h 3103853"/>
              <a:gd name="connsiteX132" fmla="*/ 1136718 w 3309983"/>
              <a:gd name="connsiteY132" fmla="*/ 242793 h 3103853"/>
              <a:gd name="connsiteX133" fmla="*/ 1162470 w 3309983"/>
              <a:gd name="connsiteY133" fmla="*/ 214590 h 3103853"/>
              <a:gd name="connsiteX134" fmla="*/ 1188220 w 3309983"/>
              <a:gd name="connsiteY134" fmla="*/ 190066 h 3103853"/>
              <a:gd name="connsiteX135" fmla="*/ 1217650 w 3309983"/>
              <a:gd name="connsiteY135" fmla="*/ 169220 h 3103853"/>
              <a:gd name="connsiteX136" fmla="*/ 1248306 w 3309983"/>
              <a:gd name="connsiteY136" fmla="*/ 153279 h 3103853"/>
              <a:gd name="connsiteX137" fmla="*/ 1285093 w 3309983"/>
              <a:gd name="connsiteY137" fmla="*/ 142243 h 3103853"/>
              <a:gd name="connsiteX138" fmla="*/ 1323107 w 3309983"/>
              <a:gd name="connsiteY138" fmla="*/ 137338 h 3103853"/>
              <a:gd name="connsiteX139" fmla="*/ 1362345 w 3309983"/>
              <a:gd name="connsiteY139" fmla="*/ 136111 h 3103853"/>
              <a:gd name="connsiteX140" fmla="*/ 1404036 w 3309983"/>
              <a:gd name="connsiteY140" fmla="*/ 139791 h 3103853"/>
              <a:gd name="connsiteX141" fmla="*/ 1445729 w 3309983"/>
              <a:gd name="connsiteY141" fmla="*/ 144696 h 3103853"/>
              <a:gd name="connsiteX142" fmla="*/ 1487421 w 3309983"/>
              <a:gd name="connsiteY142" fmla="*/ 150827 h 3103853"/>
              <a:gd name="connsiteX143" fmla="*/ 1529113 w 3309983"/>
              <a:gd name="connsiteY143" fmla="*/ 155732 h 3103853"/>
              <a:gd name="connsiteX144" fmla="*/ 1570804 w 3309983"/>
              <a:gd name="connsiteY144" fmla="*/ 158184 h 3103853"/>
              <a:gd name="connsiteX145" fmla="*/ 1611271 w 3309983"/>
              <a:gd name="connsiteY145" fmla="*/ 158184 h 3103853"/>
              <a:gd name="connsiteX146" fmla="*/ 1649285 w 3309983"/>
              <a:gd name="connsiteY146" fmla="*/ 153279 h 3103853"/>
              <a:gd name="connsiteX147" fmla="*/ 1687298 w 3309983"/>
              <a:gd name="connsiteY147" fmla="*/ 143469 h 3103853"/>
              <a:gd name="connsiteX148" fmla="*/ 1724085 w 3309983"/>
              <a:gd name="connsiteY148" fmla="*/ 128755 h 3103853"/>
              <a:gd name="connsiteX149" fmla="*/ 1760871 w 3309983"/>
              <a:gd name="connsiteY149" fmla="*/ 109134 h 3103853"/>
              <a:gd name="connsiteX150" fmla="*/ 1797658 w 3309983"/>
              <a:gd name="connsiteY150" fmla="*/ 89515 h 3103853"/>
              <a:gd name="connsiteX151" fmla="*/ 1834445 w 3309983"/>
              <a:gd name="connsiteY151" fmla="*/ 67443 h 3103853"/>
              <a:gd name="connsiteX152" fmla="*/ 1870007 w 3309983"/>
              <a:gd name="connsiteY152" fmla="*/ 46597 h 3103853"/>
              <a:gd name="connsiteX153" fmla="*/ 1908020 w 3309983"/>
              <a:gd name="connsiteY153" fmla="*/ 28203 h 3103853"/>
              <a:gd name="connsiteX154" fmla="*/ 1944806 w 3309983"/>
              <a:gd name="connsiteY154" fmla="*/ 13488 h 3103853"/>
              <a:gd name="connsiteX155" fmla="*/ 1982820 w 3309983"/>
              <a:gd name="connsiteY155" fmla="*/ 3678 h 310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3309983" h="3103853">
                <a:moveTo>
                  <a:pt x="2022059" y="0"/>
                </a:moveTo>
                <a:lnTo>
                  <a:pt x="2061297" y="3678"/>
                </a:lnTo>
                <a:lnTo>
                  <a:pt x="2099311" y="13488"/>
                </a:lnTo>
                <a:lnTo>
                  <a:pt x="2136099" y="28203"/>
                </a:lnTo>
                <a:lnTo>
                  <a:pt x="2174111" y="46597"/>
                </a:lnTo>
                <a:lnTo>
                  <a:pt x="2209672" y="67443"/>
                </a:lnTo>
                <a:lnTo>
                  <a:pt x="2246460" y="89515"/>
                </a:lnTo>
                <a:lnTo>
                  <a:pt x="2283247" y="109134"/>
                </a:lnTo>
                <a:lnTo>
                  <a:pt x="2320033" y="128755"/>
                </a:lnTo>
                <a:lnTo>
                  <a:pt x="2355594" y="143469"/>
                </a:lnTo>
                <a:lnTo>
                  <a:pt x="2394834" y="153279"/>
                </a:lnTo>
                <a:lnTo>
                  <a:pt x="2432846" y="158184"/>
                </a:lnTo>
                <a:lnTo>
                  <a:pt x="2473311" y="158184"/>
                </a:lnTo>
                <a:lnTo>
                  <a:pt x="2515004" y="155732"/>
                </a:lnTo>
                <a:lnTo>
                  <a:pt x="2556695" y="150827"/>
                </a:lnTo>
                <a:lnTo>
                  <a:pt x="2598388" y="144696"/>
                </a:lnTo>
                <a:lnTo>
                  <a:pt x="2640079" y="139791"/>
                </a:lnTo>
                <a:lnTo>
                  <a:pt x="2681772" y="136111"/>
                </a:lnTo>
                <a:lnTo>
                  <a:pt x="2721011" y="137338"/>
                </a:lnTo>
                <a:lnTo>
                  <a:pt x="2759024" y="142243"/>
                </a:lnTo>
                <a:lnTo>
                  <a:pt x="2795812" y="153279"/>
                </a:lnTo>
                <a:lnTo>
                  <a:pt x="2826468" y="169220"/>
                </a:lnTo>
                <a:lnTo>
                  <a:pt x="2855897" y="190066"/>
                </a:lnTo>
                <a:lnTo>
                  <a:pt x="2881648" y="214590"/>
                </a:lnTo>
                <a:lnTo>
                  <a:pt x="2907399" y="242793"/>
                </a:lnTo>
                <a:lnTo>
                  <a:pt x="2930697" y="272223"/>
                </a:lnTo>
                <a:lnTo>
                  <a:pt x="2953995" y="302879"/>
                </a:lnTo>
                <a:lnTo>
                  <a:pt x="2977294" y="333535"/>
                </a:lnTo>
                <a:lnTo>
                  <a:pt x="3000592" y="362964"/>
                </a:lnTo>
                <a:lnTo>
                  <a:pt x="3025118" y="391167"/>
                </a:lnTo>
                <a:lnTo>
                  <a:pt x="3053321" y="415693"/>
                </a:lnTo>
                <a:lnTo>
                  <a:pt x="3080299" y="437765"/>
                </a:lnTo>
                <a:lnTo>
                  <a:pt x="3110953" y="454931"/>
                </a:lnTo>
                <a:lnTo>
                  <a:pt x="3144062" y="469646"/>
                </a:lnTo>
                <a:lnTo>
                  <a:pt x="3179622" y="481908"/>
                </a:lnTo>
                <a:lnTo>
                  <a:pt x="3216409" y="492944"/>
                </a:lnTo>
                <a:lnTo>
                  <a:pt x="3253196" y="502755"/>
                </a:lnTo>
                <a:lnTo>
                  <a:pt x="3291210" y="512565"/>
                </a:lnTo>
                <a:lnTo>
                  <a:pt x="3309983" y="518391"/>
                </a:lnTo>
                <a:lnTo>
                  <a:pt x="3309983" y="3103853"/>
                </a:lnTo>
                <a:lnTo>
                  <a:pt x="454246" y="3103853"/>
                </a:lnTo>
                <a:lnTo>
                  <a:pt x="438991" y="3076613"/>
                </a:lnTo>
                <a:lnTo>
                  <a:pt x="416921" y="3049636"/>
                </a:lnTo>
                <a:lnTo>
                  <a:pt x="392395" y="3021432"/>
                </a:lnTo>
                <a:lnTo>
                  <a:pt x="364192" y="2996908"/>
                </a:lnTo>
                <a:lnTo>
                  <a:pt x="333535" y="2973610"/>
                </a:lnTo>
                <a:lnTo>
                  <a:pt x="302880" y="2950312"/>
                </a:lnTo>
                <a:lnTo>
                  <a:pt x="272224" y="2927014"/>
                </a:lnTo>
                <a:lnTo>
                  <a:pt x="242794" y="2903714"/>
                </a:lnTo>
                <a:lnTo>
                  <a:pt x="214591" y="2877964"/>
                </a:lnTo>
                <a:lnTo>
                  <a:pt x="190066" y="2852214"/>
                </a:lnTo>
                <a:lnTo>
                  <a:pt x="169221" y="2822783"/>
                </a:lnTo>
                <a:lnTo>
                  <a:pt x="153281" y="2792128"/>
                </a:lnTo>
                <a:lnTo>
                  <a:pt x="142244" y="2755342"/>
                </a:lnTo>
                <a:lnTo>
                  <a:pt x="137339" y="2717328"/>
                </a:lnTo>
                <a:lnTo>
                  <a:pt x="136112" y="2678088"/>
                </a:lnTo>
                <a:lnTo>
                  <a:pt x="139791" y="2636396"/>
                </a:lnTo>
                <a:lnTo>
                  <a:pt x="144696" y="2594705"/>
                </a:lnTo>
                <a:lnTo>
                  <a:pt x="150827" y="2553012"/>
                </a:lnTo>
                <a:lnTo>
                  <a:pt x="155732" y="2511321"/>
                </a:lnTo>
                <a:lnTo>
                  <a:pt x="158185" y="2469629"/>
                </a:lnTo>
                <a:lnTo>
                  <a:pt x="158185" y="2429163"/>
                </a:lnTo>
                <a:lnTo>
                  <a:pt x="153281" y="2391151"/>
                </a:lnTo>
                <a:lnTo>
                  <a:pt x="143470" y="2353137"/>
                </a:lnTo>
                <a:lnTo>
                  <a:pt x="128755" y="2317576"/>
                </a:lnTo>
                <a:lnTo>
                  <a:pt x="110362" y="2280789"/>
                </a:lnTo>
                <a:lnTo>
                  <a:pt x="89515" y="2244004"/>
                </a:lnTo>
                <a:lnTo>
                  <a:pt x="67444" y="2207216"/>
                </a:lnTo>
                <a:lnTo>
                  <a:pt x="46598" y="2171654"/>
                </a:lnTo>
                <a:lnTo>
                  <a:pt x="28203" y="2133642"/>
                </a:lnTo>
                <a:lnTo>
                  <a:pt x="13490" y="2096855"/>
                </a:lnTo>
                <a:lnTo>
                  <a:pt x="3680" y="2058841"/>
                </a:lnTo>
                <a:lnTo>
                  <a:pt x="0" y="2019602"/>
                </a:lnTo>
                <a:lnTo>
                  <a:pt x="3680" y="1980363"/>
                </a:lnTo>
                <a:lnTo>
                  <a:pt x="13490" y="1942350"/>
                </a:lnTo>
                <a:lnTo>
                  <a:pt x="28203" y="1905563"/>
                </a:lnTo>
                <a:lnTo>
                  <a:pt x="46598" y="1867550"/>
                </a:lnTo>
                <a:lnTo>
                  <a:pt x="67444" y="1831989"/>
                </a:lnTo>
                <a:lnTo>
                  <a:pt x="89515" y="1795203"/>
                </a:lnTo>
                <a:lnTo>
                  <a:pt x="110362" y="1758415"/>
                </a:lnTo>
                <a:lnTo>
                  <a:pt x="128755" y="1721629"/>
                </a:lnTo>
                <a:lnTo>
                  <a:pt x="143470" y="1686067"/>
                </a:lnTo>
                <a:lnTo>
                  <a:pt x="153281" y="1648054"/>
                </a:lnTo>
                <a:lnTo>
                  <a:pt x="158185" y="1610042"/>
                </a:lnTo>
                <a:lnTo>
                  <a:pt x="158185" y="1569576"/>
                </a:lnTo>
                <a:lnTo>
                  <a:pt x="155732" y="1527883"/>
                </a:lnTo>
                <a:lnTo>
                  <a:pt x="150827" y="1486192"/>
                </a:lnTo>
                <a:lnTo>
                  <a:pt x="144696" y="1444499"/>
                </a:lnTo>
                <a:lnTo>
                  <a:pt x="139791" y="1402808"/>
                </a:lnTo>
                <a:lnTo>
                  <a:pt x="136112" y="1361117"/>
                </a:lnTo>
                <a:lnTo>
                  <a:pt x="137339" y="1321877"/>
                </a:lnTo>
                <a:lnTo>
                  <a:pt x="142244" y="1283864"/>
                </a:lnTo>
                <a:lnTo>
                  <a:pt x="153281" y="1247077"/>
                </a:lnTo>
                <a:lnTo>
                  <a:pt x="169221" y="1216422"/>
                </a:lnTo>
                <a:lnTo>
                  <a:pt x="190066" y="1186992"/>
                </a:lnTo>
                <a:lnTo>
                  <a:pt x="214591" y="1161241"/>
                </a:lnTo>
                <a:lnTo>
                  <a:pt x="242794" y="1135491"/>
                </a:lnTo>
                <a:lnTo>
                  <a:pt x="272224" y="1112191"/>
                </a:lnTo>
                <a:lnTo>
                  <a:pt x="302880" y="1088893"/>
                </a:lnTo>
                <a:lnTo>
                  <a:pt x="333535" y="1065594"/>
                </a:lnTo>
                <a:lnTo>
                  <a:pt x="364192" y="1042296"/>
                </a:lnTo>
                <a:lnTo>
                  <a:pt x="392395" y="1017772"/>
                </a:lnTo>
                <a:lnTo>
                  <a:pt x="416921" y="989569"/>
                </a:lnTo>
                <a:lnTo>
                  <a:pt x="438991" y="962591"/>
                </a:lnTo>
                <a:lnTo>
                  <a:pt x="456159" y="931936"/>
                </a:lnTo>
                <a:lnTo>
                  <a:pt x="470874" y="898828"/>
                </a:lnTo>
                <a:lnTo>
                  <a:pt x="483136" y="863267"/>
                </a:lnTo>
                <a:lnTo>
                  <a:pt x="494172" y="826479"/>
                </a:lnTo>
                <a:lnTo>
                  <a:pt x="503983" y="789692"/>
                </a:lnTo>
                <a:lnTo>
                  <a:pt x="513793" y="751680"/>
                </a:lnTo>
                <a:lnTo>
                  <a:pt x="524829" y="716119"/>
                </a:lnTo>
                <a:lnTo>
                  <a:pt x="537091" y="680557"/>
                </a:lnTo>
                <a:lnTo>
                  <a:pt x="551806" y="647450"/>
                </a:lnTo>
                <a:lnTo>
                  <a:pt x="570199" y="618021"/>
                </a:lnTo>
                <a:lnTo>
                  <a:pt x="592270" y="591044"/>
                </a:lnTo>
                <a:lnTo>
                  <a:pt x="619248" y="568971"/>
                </a:lnTo>
                <a:lnTo>
                  <a:pt x="648679" y="550578"/>
                </a:lnTo>
                <a:lnTo>
                  <a:pt x="681785" y="535863"/>
                </a:lnTo>
                <a:lnTo>
                  <a:pt x="717347" y="523601"/>
                </a:lnTo>
                <a:lnTo>
                  <a:pt x="752908" y="512565"/>
                </a:lnTo>
                <a:lnTo>
                  <a:pt x="790921" y="502755"/>
                </a:lnTo>
                <a:lnTo>
                  <a:pt x="827707" y="492944"/>
                </a:lnTo>
                <a:lnTo>
                  <a:pt x="864495" y="481908"/>
                </a:lnTo>
                <a:lnTo>
                  <a:pt x="900055" y="469646"/>
                </a:lnTo>
                <a:lnTo>
                  <a:pt x="933163" y="454931"/>
                </a:lnTo>
                <a:lnTo>
                  <a:pt x="963819" y="437765"/>
                </a:lnTo>
                <a:lnTo>
                  <a:pt x="990796" y="415693"/>
                </a:lnTo>
                <a:lnTo>
                  <a:pt x="1019000" y="391167"/>
                </a:lnTo>
                <a:lnTo>
                  <a:pt x="1043525" y="362964"/>
                </a:lnTo>
                <a:lnTo>
                  <a:pt x="1066823" y="333535"/>
                </a:lnTo>
                <a:lnTo>
                  <a:pt x="1090122" y="302879"/>
                </a:lnTo>
                <a:lnTo>
                  <a:pt x="1113420" y="272223"/>
                </a:lnTo>
                <a:lnTo>
                  <a:pt x="1136718" y="242793"/>
                </a:lnTo>
                <a:lnTo>
                  <a:pt x="1162470" y="214590"/>
                </a:lnTo>
                <a:lnTo>
                  <a:pt x="1188220" y="190066"/>
                </a:lnTo>
                <a:lnTo>
                  <a:pt x="1217650" y="169220"/>
                </a:lnTo>
                <a:lnTo>
                  <a:pt x="1248306" y="153279"/>
                </a:lnTo>
                <a:lnTo>
                  <a:pt x="1285093" y="142243"/>
                </a:lnTo>
                <a:lnTo>
                  <a:pt x="1323107" y="137338"/>
                </a:lnTo>
                <a:lnTo>
                  <a:pt x="1362345" y="136111"/>
                </a:lnTo>
                <a:lnTo>
                  <a:pt x="1404036" y="139791"/>
                </a:lnTo>
                <a:lnTo>
                  <a:pt x="1445729" y="144696"/>
                </a:lnTo>
                <a:lnTo>
                  <a:pt x="1487421" y="150827"/>
                </a:lnTo>
                <a:lnTo>
                  <a:pt x="1529113" y="155732"/>
                </a:lnTo>
                <a:lnTo>
                  <a:pt x="1570804" y="158184"/>
                </a:lnTo>
                <a:lnTo>
                  <a:pt x="1611271" y="158184"/>
                </a:lnTo>
                <a:lnTo>
                  <a:pt x="1649285" y="153279"/>
                </a:lnTo>
                <a:lnTo>
                  <a:pt x="1687298" y="143469"/>
                </a:lnTo>
                <a:lnTo>
                  <a:pt x="1724085" y="128755"/>
                </a:lnTo>
                <a:lnTo>
                  <a:pt x="1760871" y="109134"/>
                </a:lnTo>
                <a:lnTo>
                  <a:pt x="1797658" y="89515"/>
                </a:lnTo>
                <a:lnTo>
                  <a:pt x="1834445" y="67443"/>
                </a:lnTo>
                <a:lnTo>
                  <a:pt x="1870007" y="46597"/>
                </a:lnTo>
                <a:lnTo>
                  <a:pt x="1908020" y="28203"/>
                </a:lnTo>
                <a:lnTo>
                  <a:pt x="1944806" y="13488"/>
                </a:lnTo>
                <a:lnTo>
                  <a:pt x="1982820" y="3678"/>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5" name="Content Placeholder 4">
            <a:extLst>
              <a:ext uri="{FF2B5EF4-FFF2-40B4-BE49-F238E27FC236}">
                <a16:creationId xmlns:a16="http://schemas.microsoft.com/office/drawing/2014/main" id="{F9F13A61-04C1-ED9A-CF2E-7689239CD3AF}"/>
              </a:ext>
            </a:extLst>
          </p:cNvPr>
          <p:cNvPicPr>
            <a:picLocks noChangeAspect="1"/>
          </p:cNvPicPr>
          <p:nvPr/>
        </p:nvPicPr>
        <p:blipFill>
          <a:blip r:embed="rId4"/>
          <a:srcRect l="28917" r="14855" b="1"/>
          <a:stretch/>
        </p:blipFill>
        <p:spPr>
          <a:xfrm>
            <a:off x="9018358" y="3890298"/>
            <a:ext cx="3173643" cy="2967700"/>
          </a:xfrm>
          <a:custGeom>
            <a:avLst/>
            <a:gdLst/>
            <a:ahLst/>
            <a:cxnLst/>
            <a:rect l="l" t="t" r="r" b="b"/>
            <a:pathLst>
              <a:path w="3173643" h="2967700">
                <a:moveTo>
                  <a:pt x="1885720" y="0"/>
                </a:moveTo>
                <a:lnTo>
                  <a:pt x="1922313" y="3430"/>
                </a:lnTo>
                <a:lnTo>
                  <a:pt x="1957763" y="12579"/>
                </a:lnTo>
                <a:lnTo>
                  <a:pt x="1992070" y="26302"/>
                </a:lnTo>
                <a:lnTo>
                  <a:pt x="2027519" y="43455"/>
                </a:lnTo>
                <a:lnTo>
                  <a:pt x="2060683" y="62896"/>
                </a:lnTo>
                <a:lnTo>
                  <a:pt x="2094991" y="83480"/>
                </a:lnTo>
                <a:lnTo>
                  <a:pt x="2129297" y="101777"/>
                </a:lnTo>
                <a:lnTo>
                  <a:pt x="2163602" y="120075"/>
                </a:lnTo>
                <a:lnTo>
                  <a:pt x="2196766" y="133797"/>
                </a:lnTo>
                <a:lnTo>
                  <a:pt x="2233360" y="142945"/>
                </a:lnTo>
                <a:lnTo>
                  <a:pt x="2268809" y="147520"/>
                </a:lnTo>
                <a:lnTo>
                  <a:pt x="2306546" y="147520"/>
                </a:lnTo>
                <a:lnTo>
                  <a:pt x="2345428" y="145233"/>
                </a:lnTo>
                <a:lnTo>
                  <a:pt x="2384308" y="140659"/>
                </a:lnTo>
                <a:lnTo>
                  <a:pt x="2423190" y="134941"/>
                </a:lnTo>
                <a:lnTo>
                  <a:pt x="2462070" y="130367"/>
                </a:lnTo>
                <a:lnTo>
                  <a:pt x="2500951" y="126936"/>
                </a:lnTo>
                <a:lnTo>
                  <a:pt x="2537544" y="128079"/>
                </a:lnTo>
                <a:lnTo>
                  <a:pt x="2572995" y="132653"/>
                </a:lnTo>
                <a:lnTo>
                  <a:pt x="2607301" y="142945"/>
                </a:lnTo>
                <a:lnTo>
                  <a:pt x="2635891" y="157812"/>
                </a:lnTo>
                <a:lnTo>
                  <a:pt x="2663335" y="177253"/>
                </a:lnTo>
                <a:lnTo>
                  <a:pt x="2687350" y="200124"/>
                </a:lnTo>
                <a:lnTo>
                  <a:pt x="2711365" y="226426"/>
                </a:lnTo>
                <a:lnTo>
                  <a:pt x="2733093" y="253871"/>
                </a:lnTo>
                <a:lnTo>
                  <a:pt x="2754820" y="282461"/>
                </a:lnTo>
                <a:lnTo>
                  <a:pt x="2776547" y="311049"/>
                </a:lnTo>
                <a:lnTo>
                  <a:pt x="2798275" y="338495"/>
                </a:lnTo>
                <a:lnTo>
                  <a:pt x="2821146" y="364797"/>
                </a:lnTo>
                <a:lnTo>
                  <a:pt x="2847448" y="387669"/>
                </a:lnTo>
                <a:lnTo>
                  <a:pt x="2872607" y="408253"/>
                </a:lnTo>
                <a:lnTo>
                  <a:pt x="2901195" y="424261"/>
                </a:lnTo>
                <a:lnTo>
                  <a:pt x="2932071" y="437985"/>
                </a:lnTo>
                <a:lnTo>
                  <a:pt x="2965233" y="449420"/>
                </a:lnTo>
                <a:lnTo>
                  <a:pt x="2999539" y="459712"/>
                </a:lnTo>
                <a:lnTo>
                  <a:pt x="3033847" y="468861"/>
                </a:lnTo>
                <a:lnTo>
                  <a:pt x="3069297" y="478010"/>
                </a:lnTo>
                <a:lnTo>
                  <a:pt x="3102460" y="488302"/>
                </a:lnTo>
                <a:lnTo>
                  <a:pt x="3135622" y="499737"/>
                </a:lnTo>
                <a:lnTo>
                  <a:pt x="3166499" y="513461"/>
                </a:lnTo>
                <a:lnTo>
                  <a:pt x="3173643" y="517926"/>
                </a:lnTo>
                <a:lnTo>
                  <a:pt x="3173643" y="2967700"/>
                </a:lnTo>
                <a:lnTo>
                  <a:pt x="452321" y="2967700"/>
                </a:lnTo>
                <a:lnTo>
                  <a:pt x="450560" y="2961831"/>
                </a:lnTo>
                <a:lnTo>
                  <a:pt x="439125" y="2928666"/>
                </a:lnTo>
                <a:lnTo>
                  <a:pt x="425402" y="2897790"/>
                </a:lnTo>
                <a:lnTo>
                  <a:pt x="409392" y="2869201"/>
                </a:lnTo>
                <a:lnTo>
                  <a:pt x="388809" y="2844043"/>
                </a:lnTo>
                <a:lnTo>
                  <a:pt x="365937" y="2817741"/>
                </a:lnTo>
                <a:lnTo>
                  <a:pt x="339636" y="2794870"/>
                </a:lnTo>
                <a:lnTo>
                  <a:pt x="311046" y="2773142"/>
                </a:lnTo>
                <a:lnTo>
                  <a:pt x="282458" y="2751415"/>
                </a:lnTo>
                <a:lnTo>
                  <a:pt x="253870" y="2729687"/>
                </a:lnTo>
                <a:lnTo>
                  <a:pt x="226423" y="2707959"/>
                </a:lnTo>
                <a:lnTo>
                  <a:pt x="200122" y="2683944"/>
                </a:lnTo>
                <a:lnTo>
                  <a:pt x="177251" y="2659930"/>
                </a:lnTo>
                <a:lnTo>
                  <a:pt x="157812" y="2632484"/>
                </a:lnTo>
                <a:lnTo>
                  <a:pt x="142945" y="2603895"/>
                </a:lnTo>
                <a:lnTo>
                  <a:pt x="132653" y="2569589"/>
                </a:lnTo>
                <a:lnTo>
                  <a:pt x="128079" y="2534138"/>
                </a:lnTo>
                <a:lnTo>
                  <a:pt x="126934" y="2497543"/>
                </a:lnTo>
                <a:lnTo>
                  <a:pt x="130365" y="2458662"/>
                </a:lnTo>
                <a:lnTo>
                  <a:pt x="134940" y="2419782"/>
                </a:lnTo>
                <a:lnTo>
                  <a:pt x="140657" y="2380900"/>
                </a:lnTo>
                <a:lnTo>
                  <a:pt x="145232" y="2342019"/>
                </a:lnTo>
                <a:lnTo>
                  <a:pt x="147519" y="2303138"/>
                </a:lnTo>
                <a:lnTo>
                  <a:pt x="147519" y="2265400"/>
                </a:lnTo>
                <a:lnTo>
                  <a:pt x="142945" y="2229950"/>
                </a:lnTo>
                <a:lnTo>
                  <a:pt x="133796" y="2194499"/>
                </a:lnTo>
                <a:lnTo>
                  <a:pt x="120073" y="2161335"/>
                </a:lnTo>
                <a:lnTo>
                  <a:pt x="102920" y="2127029"/>
                </a:lnTo>
                <a:lnTo>
                  <a:pt x="83479" y="2092723"/>
                </a:lnTo>
                <a:lnTo>
                  <a:pt x="62897" y="2058415"/>
                </a:lnTo>
                <a:lnTo>
                  <a:pt x="43456" y="2025251"/>
                </a:lnTo>
                <a:lnTo>
                  <a:pt x="26302" y="1989801"/>
                </a:lnTo>
                <a:lnTo>
                  <a:pt x="12580" y="1955494"/>
                </a:lnTo>
                <a:lnTo>
                  <a:pt x="3431" y="1920043"/>
                </a:lnTo>
                <a:lnTo>
                  <a:pt x="0" y="1883449"/>
                </a:lnTo>
                <a:lnTo>
                  <a:pt x="3431" y="1846856"/>
                </a:lnTo>
                <a:lnTo>
                  <a:pt x="12580" y="1811405"/>
                </a:lnTo>
                <a:lnTo>
                  <a:pt x="26302" y="1777098"/>
                </a:lnTo>
                <a:lnTo>
                  <a:pt x="43456" y="1741648"/>
                </a:lnTo>
                <a:lnTo>
                  <a:pt x="62897" y="1708484"/>
                </a:lnTo>
                <a:lnTo>
                  <a:pt x="83479" y="1674178"/>
                </a:lnTo>
                <a:lnTo>
                  <a:pt x="102920" y="1639870"/>
                </a:lnTo>
                <a:lnTo>
                  <a:pt x="120073" y="1605564"/>
                </a:lnTo>
                <a:lnTo>
                  <a:pt x="133796" y="1572400"/>
                </a:lnTo>
                <a:lnTo>
                  <a:pt x="142945" y="1536949"/>
                </a:lnTo>
                <a:lnTo>
                  <a:pt x="147519" y="1501500"/>
                </a:lnTo>
                <a:lnTo>
                  <a:pt x="147519" y="1463762"/>
                </a:lnTo>
                <a:lnTo>
                  <a:pt x="145232" y="1424880"/>
                </a:lnTo>
                <a:lnTo>
                  <a:pt x="140657" y="1386000"/>
                </a:lnTo>
                <a:lnTo>
                  <a:pt x="134940" y="1347118"/>
                </a:lnTo>
                <a:lnTo>
                  <a:pt x="130365" y="1308237"/>
                </a:lnTo>
                <a:lnTo>
                  <a:pt x="126934" y="1269356"/>
                </a:lnTo>
                <a:lnTo>
                  <a:pt x="128079" y="1232762"/>
                </a:lnTo>
                <a:lnTo>
                  <a:pt x="132653" y="1197312"/>
                </a:lnTo>
                <a:lnTo>
                  <a:pt x="142945" y="1163004"/>
                </a:lnTo>
                <a:lnTo>
                  <a:pt x="157812" y="1134416"/>
                </a:lnTo>
                <a:lnTo>
                  <a:pt x="177251" y="1106970"/>
                </a:lnTo>
                <a:lnTo>
                  <a:pt x="200122" y="1082955"/>
                </a:lnTo>
                <a:lnTo>
                  <a:pt x="226423" y="1058941"/>
                </a:lnTo>
                <a:lnTo>
                  <a:pt x="253870" y="1037212"/>
                </a:lnTo>
                <a:lnTo>
                  <a:pt x="282458" y="1015484"/>
                </a:lnTo>
                <a:lnTo>
                  <a:pt x="311046" y="993757"/>
                </a:lnTo>
                <a:lnTo>
                  <a:pt x="339636" y="972029"/>
                </a:lnTo>
                <a:lnTo>
                  <a:pt x="365937" y="949159"/>
                </a:lnTo>
                <a:lnTo>
                  <a:pt x="388809" y="922857"/>
                </a:lnTo>
                <a:lnTo>
                  <a:pt x="409392" y="897698"/>
                </a:lnTo>
                <a:lnTo>
                  <a:pt x="425402" y="869109"/>
                </a:lnTo>
                <a:lnTo>
                  <a:pt x="439125" y="838233"/>
                </a:lnTo>
                <a:lnTo>
                  <a:pt x="450560" y="805069"/>
                </a:lnTo>
                <a:lnTo>
                  <a:pt x="460852" y="770761"/>
                </a:lnTo>
                <a:lnTo>
                  <a:pt x="470001" y="736455"/>
                </a:lnTo>
                <a:lnTo>
                  <a:pt x="479150" y="701004"/>
                </a:lnTo>
                <a:lnTo>
                  <a:pt x="489442" y="667841"/>
                </a:lnTo>
                <a:lnTo>
                  <a:pt x="500877" y="634677"/>
                </a:lnTo>
                <a:lnTo>
                  <a:pt x="514600" y="603802"/>
                </a:lnTo>
                <a:lnTo>
                  <a:pt x="531753" y="576357"/>
                </a:lnTo>
                <a:lnTo>
                  <a:pt x="552336" y="551198"/>
                </a:lnTo>
                <a:lnTo>
                  <a:pt x="577494" y="530614"/>
                </a:lnTo>
                <a:lnTo>
                  <a:pt x="604941" y="513461"/>
                </a:lnTo>
                <a:lnTo>
                  <a:pt x="635815" y="499737"/>
                </a:lnTo>
                <a:lnTo>
                  <a:pt x="668979" y="488302"/>
                </a:lnTo>
                <a:lnTo>
                  <a:pt x="702142" y="478010"/>
                </a:lnTo>
                <a:lnTo>
                  <a:pt x="737592" y="468861"/>
                </a:lnTo>
                <a:lnTo>
                  <a:pt x="771898" y="459712"/>
                </a:lnTo>
                <a:lnTo>
                  <a:pt x="806205" y="449420"/>
                </a:lnTo>
                <a:lnTo>
                  <a:pt x="839368" y="437985"/>
                </a:lnTo>
                <a:lnTo>
                  <a:pt x="870244" y="424261"/>
                </a:lnTo>
                <a:lnTo>
                  <a:pt x="898833" y="408253"/>
                </a:lnTo>
                <a:lnTo>
                  <a:pt x="923991" y="387669"/>
                </a:lnTo>
                <a:lnTo>
                  <a:pt x="950293" y="364797"/>
                </a:lnTo>
                <a:lnTo>
                  <a:pt x="973165" y="338495"/>
                </a:lnTo>
                <a:lnTo>
                  <a:pt x="994892" y="311049"/>
                </a:lnTo>
                <a:lnTo>
                  <a:pt x="1016619" y="282461"/>
                </a:lnTo>
                <a:lnTo>
                  <a:pt x="1038347" y="253871"/>
                </a:lnTo>
                <a:lnTo>
                  <a:pt x="1060074" y="226426"/>
                </a:lnTo>
                <a:lnTo>
                  <a:pt x="1084089" y="200124"/>
                </a:lnTo>
                <a:lnTo>
                  <a:pt x="1108103" y="177253"/>
                </a:lnTo>
                <a:lnTo>
                  <a:pt x="1135549" y="157812"/>
                </a:lnTo>
                <a:lnTo>
                  <a:pt x="1164137" y="142945"/>
                </a:lnTo>
                <a:lnTo>
                  <a:pt x="1198445" y="132653"/>
                </a:lnTo>
                <a:lnTo>
                  <a:pt x="1233895" y="128079"/>
                </a:lnTo>
                <a:lnTo>
                  <a:pt x="1270487" y="126936"/>
                </a:lnTo>
                <a:lnTo>
                  <a:pt x="1309368" y="130367"/>
                </a:lnTo>
                <a:lnTo>
                  <a:pt x="1348249" y="134941"/>
                </a:lnTo>
                <a:lnTo>
                  <a:pt x="1387131" y="140659"/>
                </a:lnTo>
                <a:lnTo>
                  <a:pt x="1426011" y="145233"/>
                </a:lnTo>
                <a:lnTo>
                  <a:pt x="1464891" y="147520"/>
                </a:lnTo>
                <a:lnTo>
                  <a:pt x="1502630" y="147520"/>
                </a:lnTo>
                <a:lnTo>
                  <a:pt x="1538080" y="142945"/>
                </a:lnTo>
                <a:lnTo>
                  <a:pt x="1573531" y="133797"/>
                </a:lnTo>
                <a:lnTo>
                  <a:pt x="1607837" y="120075"/>
                </a:lnTo>
                <a:lnTo>
                  <a:pt x="1642143" y="101777"/>
                </a:lnTo>
                <a:lnTo>
                  <a:pt x="1676450" y="83480"/>
                </a:lnTo>
                <a:lnTo>
                  <a:pt x="1710756" y="62896"/>
                </a:lnTo>
                <a:lnTo>
                  <a:pt x="1743919" y="43455"/>
                </a:lnTo>
                <a:lnTo>
                  <a:pt x="1779370" y="26302"/>
                </a:lnTo>
                <a:lnTo>
                  <a:pt x="1813676" y="12579"/>
                </a:lnTo>
                <a:lnTo>
                  <a:pt x="1849126" y="3430"/>
                </a:lnTo>
                <a:close/>
              </a:path>
            </a:pathLst>
          </a:custGeom>
        </p:spPr>
      </p:pic>
    </p:spTree>
    <p:extLst>
      <p:ext uri="{BB962C8B-B14F-4D97-AF65-F5344CB8AC3E}">
        <p14:creationId xmlns:p14="http://schemas.microsoft.com/office/powerpoint/2010/main" val="3206116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2984B-3CB4-5C83-7610-E087BD7F76C5}"/>
              </a:ext>
            </a:extLst>
          </p:cNvPr>
          <p:cNvSpPr>
            <a:spLocks noGrp="1"/>
          </p:cNvSpPr>
          <p:nvPr>
            <p:ph type="title"/>
          </p:nvPr>
        </p:nvSpPr>
        <p:spPr/>
        <p:txBody>
          <a:bodyPr/>
          <a:lstStyle/>
          <a:p>
            <a:r>
              <a:rPr lang="en-US" dirty="0"/>
              <a:t>Carson’s promotional work</a:t>
            </a:r>
          </a:p>
        </p:txBody>
      </p:sp>
      <p:pic>
        <p:nvPicPr>
          <p:cNvPr id="4" name="Online Media 3" descr="Rachel Carson CBS Reports">
            <a:hlinkClick r:id="" action="ppaction://media"/>
            <a:extLst>
              <a:ext uri="{FF2B5EF4-FFF2-40B4-BE49-F238E27FC236}">
                <a16:creationId xmlns:a16="http://schemas.microsoft.com/office/drawing/2014/main" id="{C40C74AF-E088-E8BB-DA1A-9E8735720E05}"/>
              </a:ext>
            </a:extLst>
          </p:cNvPr>
          <p:cNvPicPr>
            <a:picLocks noGrp="1" noRot="1" noChangeAspect="1"/>
          </p:cNvPicPr>
          <p:nvPr>
            <p:ph idx="1"/>
            <a:videoFile r:link="rId1"/>
          </p:nvPr>
        </p:nvPicPr>
        <p:blipFill>
          <a:blip r:embed="rId3"/>
          <a:stretch>
            <a:fillRect/>
          </a:stretch>
        </p:blipFill>
        <p:spPr>
          <a:xfrm>
            <a:off x="3160713" y="2286000"/>
            <a:ext cx="6361112" cy="3594100"/>
          </a:xfrm>
          <a:prstGeom prst="rect">
            <a:avLst/>
          </a:prstGeom>
        </p:spPr>
      </p:pic>
    </p:spTree>
    <p:extLst>
      <p:ext uri="{BB962C8B-B14F-4D97-AF65-F5344CB8AC3E}">
        <p14:creationId xmlns:p14="http://schemas.microsoft.com/office/powerpoint/2010/main" val="1196558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BAF0E-4E4D-4683-EDC9-6C1A7FEBDFA0}"/>
              </a:ext>
            </a:extLst>
          </p:cNvPr>
          <p:cNvSpPr>
            <a:spLocks noGrp="1"/>
          </p:cNvSpPr>
          <p:nvPr>
            <p:ph type="title"/>
          </p:nvPr>
        </p:nvSpPr>
        <p:spPr>
          <a:xfrm>
            <a:off x="1251677" y="645105"/>
            <a:ext cx="4357499" cy="1320855"/>
          </a:xfrm>
        </p:spPr>
        <p:txBody>
          <a:bodyPr>
            <a:normAutofit/>
          </a:bodyPr>
          <a:lstStyle/>
          <a:p>
            <a:r>
              <a:rPr lang="en-US" sz="4400" dirty="0"/>
              <a:t>Rachel Carson</a:t>
            </a:r>
          </a:p>
        </p:txBody>
      </p:sp>
      <p:sp>
        <p:nvSpPr>
          <p:cNvPr id="3" name="Content Placeholder 2">
            <a:extLst>
              <a:ext uri="{FF2B5EF4-FFF2-40B4-BE49-F238E27FC236}">
                <a16:creationId xmlns:a16="http://schemas.microsoft.com/office/drawing/2014/main" id="{16CCACFA-9B8D-5099-E6D8-DA2D09A79BAB}"/>
              </a:ext>
            </a:extLst>
          </p:cNvPr>
          <p:cNvSpPr>
            <a:spLocks noGrp="1"/>
          </p:cNvSpPr>
          <p:nvPr>
            <p:ph idx="1"/>
          </p:nvPr>
        </p:nvSpPr>
        <p:spPr>
          <a:xfrm>
            <a:off x="1251678" y="2286001"/>
            <a:ext cx="4363595" cy="3593591"/>
          </a:xfrm>
        </p:spPr>
        <p:txBody>
          <a:bodyPr>
            <a:normAutofit/>
          </a:bodyPr>
          <a:lstStyle/>
          <a:p>
            <a:pPr>
              <a:lnSpc>
                <a:spcPct val="100000"/>
              </a:lnSpc>
            </a:pPr>
            <a:r>
              <a:rPr lang="en-US" dirty="0"/>
              <a:t>Grew up in Springdale, PA (outside of PGH) </a:t>
            </a:r>
          </a:p>
          <a:p>
            <a:pPr>
              <a:lnSpc>
                <a:spcPct val="100000"/>
              </a:lnSpc>
            </a:pPr>
            <a:r>
              <a:rPr lang="en-US" dirty="0"/>
              <a:t>Attended Chatham University (then PA Women’s College) changed to Biology from English</a:t>
            </a:r>
          </a:p>
          <a:p>
            <a:pPr>
              <a:lnSpc>
                <a:spcPct val="100000"/>
              </a:lnSpc>
            </a:pPr>
            <a:r>
              <a:rPr lang="en-US" dirty="0"/>
              <a:t>Started working with the Fish and Wildlife service </a:t>
            </a:r>
          </a:p>
          <a:p>
            <a:pPr>
              <a:lnSpc>
                <a:spcPct val="100000"/>
              </a:lnSpc>
            </a:pPr>
            <a:r>
              <a:rPr lang="en-US" dirty="0"/>
              <a:t>Writes </a:t>
            </a:r>
            <a:r>
              <a:rPr lang="en-US" i="1" dirty="0"/>
              <a:t>Silent Spring </a:t>
            </a:r>
            <a:r>
              <a:rPr lang="en-US" dirty="0"/>
              <a:t>in 1962 and ~</a:t>
            </a:r>
            <a:r>
              <a:rPr lang="en-US" i="1" dirty="0"/>
              <a:t>poof</a:t>
            </a:r>
            <a:r>
              <a:rPr lang="en-US" dirty="0"/>
              <a:t>~ the US environmental movement begins </a:t>
            </a:r>
          </a:p>
          <a:p>
            <a:pPr>
              <a:lnSpc>
                <a:spcPct val="100000"/>
              </a:lnSpc>
            </a:pPr>
            <a:endParaRPr lang="en-US" dirty="0"/>
          </a:p>
          <a:p>
            <a:pPr marL="0" indent="0">
              <a:lnSpc>
                <a:spcPct val="100000"/>
              </a:lnSpc>
              <a:buNone/>
            </a:pPr>
            <a:endParaRPr lang="en-US" dirty="0"/>
          </a:p>
          <a:p>
            <a:pPr>
              <a:lnSpc>
                <a:spcPct val="100000"/>
              </a:lnSpc>
            </a:pPr>
            <a:endParaRPr lang="en-US" dirty="0"/>
          </a:p>
        </p:txBody>
      </p:sp>
      <p:pic>
        <p:nvPicPr>
          <p:cNvPr id="1026" name="Picture 2" descr="Soon-to-be-demolished smokestack opened ...">
            <a:hlinkClick r:id="rId2"/>
            <a:extLst>
              <a:ext uri="{FF2B5EF4-FFF2-40B4-BE49-F238E27FC236}">
                <a16:creationId xmlns:a16="http://schemas.microsoft.com/office/drawing/2014/main" id="{F6B871EF-11D3-DCBF-BDCF-C4B8EA17CF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907" r="13245"/>
          <a:stretch/>
        </p:blipFill>
        <p:spPr bwMode="auto">
          <a:xfrm>
            <a:off x="6096000" y="580713"/>
            <a:ext cx="5414304" cy="5407737"/>
          </a:xfrm>
          <a:custGeom>
            <a:avLst/>
            <a:gdLst/>
            <a:ahLst/>
            <a:cxnLst/>
            <a:rect l="l" t="t" r="r" b="b"/>
            <a:pathLst>
              <a:path w="3860171" h="3855489">
                <a:moveTo>
                  <a:pt x="1930086" y="0"/>
                </a:moveTo>
                <a:lnTo>
                  <a:pt x="1967540" y="3511"/>
                </a:lnTo>
                <a:lnTo>
                  <a:pt x="2003824" y="12875"/>
                </a:lnTo>
                <a:lnTo>
                  <a:pt x="2038938" y="26920"/>
                </a:lnTo>
                <a:lnTo>
                  <a:pt x="2075222" y="44477"/>
                </a:lnTo>
                <a:lnTo>
                  <a:pt x="2109166" y="64375"/>
                </a:lnTo>
                <a:lnTo>
                  <a:pt x="2144279" y="85443"/>
                </a:lnTo>
                <a:lnTo>
                  <a:pt x="2179393" y="104171"/>
                </a:lnTo>
                <a:lnTo>
                  <a:pt x="2214507" y="122898"/>
                </a:lnTo>
                <a:lnTo>
                  <a:pt x="2248450" y="136943"/>
                </a:lnTo>
                <a:lnTo>
                  <a:pt x="2285905" y="146307"/>
                </a:lnTo>
                <a:lnTo>
                  <a:pt x="2322189" y="150989"/>
                </a:lnTo>
                <a:lnTo>
                  <a:pt x="2360814" y="150989"/>
                </a:lnTo>
                <a:lnTo>
                  <a:pt x="2400610" y="148648"/>
                </a:lnTo>
                <a:lnTo>
                  <a:pt x="2440405" y="143966"/>
                </a:lnTo>
                <a:lnTo>
                  <a:pt x="2480201" y="138114"/>
                </a:lnTo>
                <a:lnTo>
                  <a:pt x="2519996" y="133432"/>
                </a:lnTo>
                <a:lnTo>
                  <a:pt x="2559792" y="129921"/>
                </a:lnTo>
                <a:lnTo>
                  <a:pt x="2597247" y="131091"/>
                </a:lnTo>
                <a:lnTo>
                  <a:pt x="2633531" y="135773"/>
                </a:lnTo>
                <a:lnTo>
                  <a:pt x="2668644" y="146307"/>
                </a:lnTo>
                <a:lnTo>
                  <a:pt x="2697906" y="161523"/>
                </a:lnTo>
                <a:lnTo>
                  <a:pt x="2725997" y="181421"/>
                </a:lnTo>
                <a:lnTo>
                  <a:pt x="2750577" y="204830"/>
                </a:lnTo>
                <a:lnTo>
                  <a:pt x="2775156" y="231750"/>
                </a:lnTo>
                <a:lnTo>
                  <a:pt x="2797395" y="259841"/>
                </a:lnTo>
                <a:lnTo>
                  <a:pt x="2819634" y="289103"/>
                </a:lnTo>
                <a:lnTo>
                  <a:pt x="2841872" y="318364"/>
                </a:lnTo>
                <a:lnTo>
                  <a:pt x="2864111" y="346455"/>
                </a:lnTo>
                <a:lnTo>
                  <a:pt x="2887520" y="373376"/>
                </a:lnTo>
                <a:lnTo>
                  <a:pt x="2914441" y="396785"/>
                </a:lnTo>
                <a:lnTo>
                  <a:pt x="2940191" y="417853"/>
                </a:lnTo>
                <a:lnTo>
                  <a:pt x="2969452" y="434240"/>
                </a:lnTo>
                <a:lnTo>
                  <a:pt x="3001055" y="448285"/>
                </a:lnTo>
                <a:lnTo>
                  <a:pt x="3034998" y="459990"/>
                </a:lnTo>
                <a:lnTo>
                  <a:pt x="3070112" y="470524"/>
                </a:lnTo>
                <a:lnTo>
                  <a:pt x="3105226" y="479888"/>
                </a:lnTo>
                <a:lnTo>
                  <a:pt x="3141510" y="489251"/>
                </a:lnTo>
                <a:lnTo>
                  <a:pt x="3175453" y="499785"/>
                </a:lnTo>
                <a:lnTo>
                  <a:pt x="3209396" y="511490"/>
                </a:lnTo>
                <a:lnTo>
                  <a:pt x="3240999" y="525535"/>
                </a:lnTo>
                <a:lnTo>
                  <a:pt x="3269090" y="543092"/>
                </a:lnTo>
                <a:lnTo>
                  <a:pt x="3294840" y="564161"/>
                </a:lnTo>
                <a:lnTo>
                  <a:pt x="3315908" y="589911"/>
                </a:lnTo>
                <a:lnTo>
                  <a:pt x="3333465" y="618002"/>
                </a:lnTo>
                <a:lnTo>
                  <a:pt x="3347510" y="649604"/>
                </a:lnTo>
                <a:lnTo>
                  <a:pt x="3359215" y="683547"/>
                </a:lnTo>
                <a:lnTo>
                  <a:pt x="3369749" y="717491"/>
                </a:lnTo>
                <a:lnTo>
                  <a:pt x="3379113" y="753775"/>
                </a:lnTo>
                <a:lnTo>
                  <a:pt x="3388476" y="788889"/>
                </a:lnTo>
                <a:lnTo>
                  <a:pt x="3399010" y="824002"/>
                </a:lnTo>
                <a:lnTo>
                  <a:pt x="3410715" y="857946"/>
                </a:lnTo>
                <a:lnTo>
                  <a:pt x="3424760" y="889548"/>
                </a:lnTo>
                <a:lnTo>
                  <a:pt x="3441147" y="918809"/>
                </a:lnTo>
                <a:lnTo>
                  <a:pt x="3462215" y="944560"/>
                </a:lnTo>
                <a:lnTo>
                  <a:pt x="3485624" y="971480"/>
                </a:lnTo>
                <a:lnTo>
                  <a:pt x="3512545" y="994889"/>
                </a:lnTo>
                <a:lnTo>
                  <a:pt x="3540636" y="1017128"/>
                </a:lnTo>
                <a:lnTo>
                  <a:pt x="3571068" y="1039367"/>
                </a:lnTo>
                <a:lnTo>
                  <a:pt x="3600329" y="1061605"/>
                </a:lnTo>
                <a:lnTo>
                  <a:pt x="3628420" y="1083844"/>
                </a:lnTo>
                <a:lnTo>
                  <a:pt x="3655341" y="1108424"/>
                </a:lnTo>
                <a:lnTo>
                  <a:pt x="3678750" y="1133003"/>
                </a:lnTo>
                <a:lnTo>
                  <a:pt x="3698648" y="1161094"/>
                </a:lnTo>
                <a:lnTo>
                  <a:pt x="3713864" y="1190356"/>
                </a:lnTo>
                <a:lnTo>
                  <a:pt x="3724398" y="1225469"/>
                </a:lnTo>
                <a:lnTo>
                  <a:pt x="3729080" y="1261754"/>
                </a:lnTo>
                <a:lnTo>
                  <a:pt x="3730250" y="1299208"/>
                </a:lnTo>
                <a:lnTo>
                  <a:pt x="3726739" y="1339004"/>
                </a:lnTo>
                <a:lnTo>
                  <a:pt x="3722057" y="1378799"/>
                </a:lnTo>
                <a:lnTo>
                  <a:pt x="3716205" y="1418595"/>
                </a:lnTo>
                <a:lnTo>
                  <a:pt x="3711523" y="1458391"/>
                </a:lnTo>
                <a:lnTo>
                  <a:pt x="3709182" y="1498186"/>
                </a:lnTo>
                <a:lnTo>
                  <a:pt x="3709182" y="1536811"/>
                </a:lnTo>
                <a:lnTo>
                  <a:pt x="3713864" y="1573096"/>
                </a:lnTo>
                <a:lnTo>
                  <a:pt x="3723228" y="1609380"/>
                </a:lnTo>
                <a:lnTo>
                  <a:pt x="3737273" y="1643323"/>
                </a:lnTo>
                <a:lnTo>
                  <a:pt x="3756000" y="1678437"/>
                </a:lnTo>
                <a:lnTo>
                  <a:pt x="3774728" y="1713550"/>
                </a:lnTo>
                <a:lnTo>
                  <a:pt x="3795796" y="1748664"/>
                </a:lnTo>
                <a:lnTo>
                  <a:pt x="3815694" y="1782608"/>
                </a:lnTo>
                <a:lnTo>
                  <a:pt x="3833250" y="1818892"/>
                </a:lnTo>
                <a:lnTo>
                  <a:pt x="3847296" y="1854005"/>
                </a:lnTo>
                <a:lnTo>
                  <a:pt x="3856660" y="1890290"/>
                </a:lnTo>
                <a:lnTo>
                  <a:pt x="3860171" y="1927744"/>
                </a:lnTo>
                <a:lnTo>
                  <a:pt x="3856660" y="1965199"/>
                </a:lnTo>
                <a:lnTo>
                  <a:pt x="3847296" y="2001483"/>
                </a:lnTo>
                <a:lnTo>
                  <a:pt x="3833250" y="2036597"/>
                </a:lnTo>
                <a:lnTo>
                  <a:pt x="3815694" y="2072881"/>
                </a:lnTo>
                <a:lnTo>
                  <a:pt x="3795796" y="2106824"/>
                </a:lnTo>
                <a:lnTo>
                  <a:pt x="3774728" y="2141938"/>
                </a:lnTo>
                <a:lnTo>
                  <a:pt x="3756000" y="2177052"/>
                </a:lnTo>
                <a:lnTo>
                  <a:pt x="3737273" y="2212166"/>
                </a:lnTo>
                <a:lnTo>
                  <a:pt x="3723228" y="2246109"/>
                </a:lnTo>
                <a:lnTo>
                  <a:pt x="3713864" y="2282393"/>
                </a:lnTo>
                <a:lnTo>
                  <a:pt x="3709182" y="2318677"/>
                </a:lnTo>
                <a:lnTo>
                  <a:pt x="3709182" y="2357302"/>
                </a:lnTo>
                <a:lnTo>
                  <a:pt x="3711523" y="2397098"/>
                </a:lnTo>
                <a:lnTo>
                  <a:pt x="3716205" y="2436894"/>
                </a:lnTo>
                <a:lnTo>
                  <a:pt x="3722057" y="2476689"/>
                </a:lnTo>
                <a:lnTo>
                  <a:pt x="3726739" y="2516485"/>
                </a:lnTo>
                <a:lnTo>
                  <a:pt x="3730250" y="2556280"/>
                </a:lnTo>
                <a:lnTo>
                  <a:pt x="3729080" y="2593735"/>
                </a:lnTo>
                <a:lnTo>
                  <a:pt x="3724398" y="2630019"/>
                </a:lnTo>
                <a:lnTo>
                  <a:pt x="3713864" y="2665133"/>
                </a:lnTo>
                <a:lnTo>
                  <a:pt x="3698648" y="2694394"/>
                </a:lnTo>
                <a:lnTo>
                  <a:pt x="3678750" y="2722485"/>
                </a:lnTo>
                <a:lnTo>
                  <a:pt x="3655341" y="2747065"/>
                </a:lnTo>
                <a:lnTo>
                  <a:pt x="3628420" y="2771645"/>
                </a:lnTo>
                <a:lnTo>
                  <a:pt x="3600329" y="2793883"/>
                </a:lnTo>
                <a:lnTo>
                  <a:pt x="3571068" y="2816122"/>
                </a:lnTo>
                <a:lnTo>
                  <a:pt x="3540636" y="2838361"/>
                </a:lnTo>
                <a:lnTo>
                  <a:pt x="3512545" y="2860599"/>
                </a:lnTo>
                <a:lnTo>
                  <a:pt x="3485624" y="2884009"/>
                </a:lnTo>
                <a:lnTo>
                  <a:pt x="3462215" y="2910929"/>
                </a:lnTo>
                <a:lnTo>
                  <a:pt x="3441147" y="2936679"/>
                </a:lnTo>
                <a:lnTo>
                  <a:pt x="3424760" y="2965941"/>
                </a:lnTo>
                <a:lnTo>
                  <a:pt x="3410715" y="2997543"/>
                </a:lnTo>
                <a:lnTo>
                  <a:pt x="3399010" y="3031486"/>
                </a:lnTo>
                <a:lnTo>
                  <a:pt x="3388476" y="3066600"/>
                </a:lnTo>
                <a:lnTo>
                  <a:pt x="3379113" y="3101714"/>
                </a:lnTo>
                <a:lnTo>
                  <a:pt x="3369749" y="3137998"/>
                </a:lnTo>
                <a:lnTo>
                  <a:pt x="3359215" y="3171941"/>
                </a:lnTo>
                <a:lnTo>
                  <a:pt x="3347510" y="3205885"/>
                </a:lnTo>
                <a:lnTo>
                  <a:pt x="3333465" y="3237487"/>
                </a:lnTo>
                <a:lnTo>
                  <a:pt x="3315908" y="3265578"/>
                </a:lnTo>
                <a:lnTo>
                  <a:pt x="3294840" y="3291328"/>
                </a:lnTo>
                <a:lnTo>
                  <a:pt x="3269090" y="3312396"/>
                </a:lnTo>
                <a:lnTo>
                  <a:pt x="3240999" y="3329953"/>
                </a:lnTo>
                <a:lnTo>
                  <a:pt x="3209396" y="3343999"/>
                </a:lnTo>
                <a:lnTo>
                  <a:pt x="3175453" y="3355703"/>
                </a:lnTo>
                <a:lnTo>
                  <a:pt x="3141510" y="3366237"/>
                </a:lnTo>
                <a:lnTo>
                  <a:pt x="3105226" y="3375601"/>
                </a:lnTo>
                <a:lnTo>
                  <a:pt x="3070112" y="3384965"/>
                </a:lnTo>
                <a:lnTo>
                  <a:pt x="3034998" y="3395499"/>
                </a:lnTo>
                <a:lnTo>
                  <a:pt x="3001055" y="3407203"/>
                </a:lnTo>
                <a:lnTo>
                  <a:pt x="2969452" y="3421249"/>
                </a:lnTo>
                <a:lnTo>
                  <a:pt x="2940191" y="3437635"/>
                </a:lnTo>
                <a:lnTo>
                  <a:pt x="2914441" y="3458704"/>
                </a:lnTo>
                <a:lnTo>
                  <a:pt x="2887520" y="3482113"/>
                </a:lnTo>
                <a:lnTo>
                  <a:pt x="2864111" y="3509033"/>
                </a:lnTo>
                <a:lnTo>
                  <a:pt x="2841872" y="3537124"/>
                </a:lnTo>
                <a:lnTo>
                  <a:pt x="2819634" y="3566386"/>
                </a:lnTo>
                <a:lnTo>
                  <a:pt x="2797395" y="3595647"/>
                </a:lnTo>
                <a:lnTo>
                  <a:pt x="2775156" y="3623738"/>
                </a:lnTo>
                <a:lnTo>
                  <a:pt x="2750577" y="3650659"/>
                </a:lnTo>
                <a:lnTo>
                  <a:pt x="2725997" y="3674068"/>
                </a:lnTo>
                <a:lnTo>
                  <a:pt x="2697906" y="3693966"/>
                </a:lnTo>
                <a:lnTo>
                  <a:pt x="2668644" y="3709182"/>
                </a:lnTo>
                <a:lnTo>
                  <a:pt x="2633531" y="3719716"/>
                </a:lnTo>
                <a:lnTo>
                  <a:pt x="2597247" y="3724398"/>
                </a:lnTo>
                <a:lnTo>
                  <a:pt x="2559792" y="3725568"/>
                </a:lnTo>
                <a:lnTo>
                  <a:pt x="2519996" y="3722057"/>
                </a:lnTo>
                <a:lnTo>
                  <a:pt x="2480201" y="3717375"/>
                </a:lnTo>
                <a:lnTo>
                  <a:pt x="2440405" y="3711523"/>
                </a:lnTo>
                <a:lnTo>
                  <a:pt x="2400610" y="3706841"/>
                </a:lnTo>
                <a:lnTo>
                  <a:pt x="2360814" y="3704500"/>
                </a:lnTo>
                <a:lnTo>
                  <a:pt x="2322189" y="3704500"/>
                </a:lnTo>
                <a:lnTo>
                  <a:pt x="2285905" y="3709182"/>
                </a:lnTo>
                <a:lnTo>
                  <a:pt x="2248450" y="3718545"/>
                </a:lnTo>
                <a:lnTo>
                  <a:pt x="2214507" y="3732591"/>
                </a:lnTo>
                <a:lnTo>
                  <a:pt x="2179393" y="3751318"/>
                </a:lnTo>
                <a:lnTo>
                  <a:pt x="2144279" y="3770045"/>
                </a:lnTo>
                <a:lnTo>
                  <a:pt x="2109166" y="3791114"/>
                </a:lnTo>
                <a:lnTo>
                  <a:pt x="2075222" y="3811011"/>
                </a:lnTo>
                <a:lnTo>
                  <a:pt x="2038938" y="3828568"/>
                </a:lnTo>
                <a:lnTo>
                  <a:pt x="2003824" y="3842614"/>
                </a:lnTo>
                <a:lnTo>
                  <a:pt x="1967540" y="3851978"/>
                </a:lnTo>
                <a:lnTo>
                  <a:pt x="1930086" y="3855489"/>
                </a:lnTo>
                <a:lnTo>
                  <a:pt x="1892631" y="3851978"/>
                </a:lnTo>
                <a:lnTo>
                  <a:pt x="1856347" y="3842614"/>
                </a:lnTo>
                <a:lnTo>
                  <a:pt x="1821233" y="3828568"/>
                </a:lnTo>
                <a:lnTo>
                  <a:pt x="1784949" y="3811011"/>
                </a:lnTo>
                <a:lnTo>
                  <a:pt x="1751005" y="3791114"/>
                </a:lnTo>
                <a:lnTo>
                  <a:pt x="1715892" y="3770045"/>
                </a:lnTo>
                <a:lnTo>
                  <a:pt x="1680778" y="3751318"/>
                </a:lnTo>
                <a:lnTo>
                  <a:pt x="1645664" y="3732591"/>
                </a:lnTo>
                <a:lnTo>
                  <a:pt x="1610550" y="3718545"/>
                </a:lnTo>
                <a:lnTo>
                  <a:pt x="1574266" y="3709182"/>
                </a:lnTo>
                <a:lnTo>
                  <a:pt x="1537982" y="3704500"/>
                </a:lnTo>
                <a:lnTo>
                  <a:pt x="1499357" y="3704500"/>
                </a:lnTo>
                <a:lnTo>
                  <a:pt x="1459561" y="3706841"/>
                </a:lnTo>
                <a:lnTo>
                  <a:pt x="1419766" y="3711523"/>
                </a:lnTo>
                <a:lnTo>
                  <a:pt x="1379970" y="3717375"/>
                </a:lnTo>
                <a:lnTo>
                  <a:pt x="1340175" y="3722057"/>
                </a:lnTo>
                <a:lnTo>
                  <a:pt x="1300379" y="3725568"/>
                </a:lnTo>
                <a:lnTo>
                  <a:pt x="1262924" y="3724398"/>
                </a:lnTo>
                <a:lnTo>
                  <a:pt x="1226640" y="3719716"/>
                </a:lnTo>
                <a:lnTo>
                  <a:pt x="1191526" y="3709182"/>
                </a:lnTo>
                <a:lnTo>
                  <a:pt x="1162265" y="3693966"/>
                </a:lnTo>
                <a:lnTo>
                  <a:pt x="1134174" y="3674068"/>
                </a:lnTo>
                <a:lnTo>
                  <a:pt x="1109594" y="3650659"/>
                </a:lnTo>
                <a:lnTo>
                  <a:pt x="1085015" y="3623738"/>
                </a:lnTo>
                <a:lnTo>
                  <a:pt x="1062776" y="3595647"/>
                </a:lnTo>
                <a:lnTo>
                  <a:pt x="1040537" y="3566386"/>
                </a:lnTo>
                <a:lnTo>
                  <a:pt x="1018299" y="3537124"/>
                </a:lnTo>
                <a:lnTo>
                  <a:pt x="996060" y="3509033"/>
                </a:lnTo>
                <a:lnTo>
                  <a:pt x="972651" y="3482113"/>
                </a:lnTo>
                <a:lnTo>
                  <a:pt x="945730" y="3458704"/>
                </a:lnTo>
                <a:lnTo>
                  <a:pt x="919980" y="3437635"/>
                </a:lnTo>
                <a:lnTo>
                  <a:pt x="890719" y="3421249"/>
                </a:lnTo>
                <a:lnTo>
                  <a:pt x="859116" y="3407203"/>
                </a:lnTo>
                <a:lnTo>
                  <a:pt x="825173" y="3395499"/>
                </a:lnTo>
                <a:lnTo>
                  <a:pt x="790059" y="3384965"/>
                </a:lnTo>
                <a:lnTo>
                  <a:pt x="754946" y="3375601"/>
                </a:lnTo>
                <a:lnTo>
                  <a:pt x="718662" y="3366237"/>
                </a:lnTo>
                <a:lnTo>
                  <a:pt x="684718" y="3355703"/>
                </a:lnTo>
                <a:lnTo>
                  <a:pt x="650775" y="3343999"/>
                </a:lnTo>
                <a:lnTo>
                  <a:pt x="619173" y="3329953"/>
                </a:lnTo>
                <a:lnTo>
                  <a:pt x="591082" y="3312396"/>
                </a:lnTo>
                <a:lnTo>
                  <a:pt x="565332" y="3291328"/>
                </a:lnTo>
                <a:lnTo>
                  <a:pt x="544263" y="3265578"/>
                </a:lnTo>
                <a:lnTo>
                  <a:pt x="526706" y="3237487"/>
                </a:lnTo>
                <a:lnTo>
                  <a:pt x="512661" y="3205885"/>
                </a:lnTo>
                <a:lnTo>
                  <a:pt x="500956" y="3171941"/>
                </a:lnTo>
                <a:lnTo>
                  <a:pt x="490422" y="3137998"/>
                </a:lnTo>
                <a:lnTo>
                  <a:pt x="481059" y="3101714"/>
                </a:lnTo>
                <a:lnTo>
                  <a:pt x="471695" y="3066600"/>
                </a:lnTo>
                <a:lnTo>
                  <a:pt x="461161" y="3031486"/>
                </a:lnTo>
                <a:lnTo>
                  <a:pt x="449456" y="2997543"/>
                </a:lnTo>
                <a:lnTo>
                  <a:pt x="435411" y="2965941"/>
                </a:lnTo>
                <a:lnTo>
                  <a:pt x="419024" y="2936679"/>
                </a:lnTo>
                <a:lnTo>
                  <a:pt x="397956" y="2910929"/>
                </a:lnTo>
                <a:lnTo>
                  <a:pt x="374547" y="2884009"/>
                </a:lnTo>
                <a:lnTo>
                  <a:pt x="347626" y="2860599"/>
                </a:lnTo>
                <a:lnTo>
                  <a:pt x="318365" y="2838361"/>
                </a:lnTo>
                <a:lnTo>
                  <a:pt x="289103" y="2816122"/>
                </a:lnTo>
                <a:lnTo>
                  <a:pt x="259842" y="2793883"/>
                </a:lnTo>
                <a:lnTo>
                  <a:pt x="231751" y="2771645"/>
                </a:lnTo>
                <a:lnTo>
                  <a:pt x="204830" y="2747065"/>
                </a:lnTo>
                <a:lnTo>
                  <a:pt x="181421" y="2722485"/>
                </a:lnTo>
                <a:lnTo>
                  <a:pt x="161523" y="2694394"/>
                </a:lnTo>
                <a:lnTo>
                  <a:pt x="146308" y="2665133"/>
                </a:lnTo>
                <a:lnTo>
                  <a:pt x="135773" y="2630019"/>
                </a:lnTo>
                <a:lnTo>
                  <a:pt x="131092" y="2593735"/>
                </a:lnTo>
                <a:lnTo>
                  <a:pt x="129921" y="2556280"/>
                </a:lnTo>
                <a:lnTo>
                  <a:pt x="133432" y="2516485"/>
                </a:lnTo>
                <a:lnTo>
                  <a:pt x="138114" y="2476689"/>
                </a:lnTo>
                <a:lnTo>
                  <a:pt x="143967" y="2436894"/>
                </a:lnTo>
                <a:lnTo>
                  <a:pt x="148648" y="2397098"/>
                </a:lnTo>
                <a:lnTo>
                  <a:pt x="150989" y="2357302"/>
                </a:lnTo>
                <a:lnTo>
                  <a:pt x="150989" y="2318677"/>
                </a:lnTo>
                <a:lnTo>
                  <a:pt x="146308" y="2282393"/>
                </a:lnTo>
                <a:lnTo>
                  <a:pt x="136944" y="2246109"/>
                </a:lnTo>
                <a:lnTo>
                  <a:pt x="122898" y="2212166"/>
                </a:lnTo>
                <a:lnTo>
                  <a:pt x="105341" y="2177052"/>
                </a:lnTo>
                <a:lnTo>
                  <a:pt x="85444" y="2141938"/>
                </a:lnTo>
                <a:lnTo>
                  <a:pt x="64375" y="2106824"/>
                </a:lnTo>
                <a:lnTo>
                  <a:pt x="44478" y="2072881"/>
                </a:lnTo>
                <a:lnTo>
                  <a:pt x="26921" y="2036597"/>
                </a:lnTo>
                <a:lnTo>
                  <a:pt x="12875" y="2001483"/>
                </a:lnTo>
                <a:lnTo>
                  <a:pt x="3512" y="1965199"/>
                </a:lnTo>
                <a:lnTo>
                  <a:pt x="0" y="1927744"/>
                </a:lnTo>
                <a:lnTo>
                  <a:pt x="3512" y="1890290"/>
                </a:lnTo>
                <a:lnTo>
                  <a:pt x="12875" y="1854005"/>
                </a:lnTo>
                <a:lnTo>
                  <a:pt x="26921" y="1818892"/>
                </a:lnTo>
                <a:lnTo>
                  <a:pt x="44478" y="1782608"/>
                </a:lnTo>
                <a:lnTo>
                  <a:pt x="64375" y="1748664"/>
                </a:lnTo>
                <a:lnTo>
                  <a:pt x="85444" y="1713550"/>
                </a:lnTo>
                <a:lnTo>
                  <a:pt x="105341" y="1678437"/>
                </a:lnTo>
                <a:lnTo>
                  <a:pt x="122898" y="1643323"/>
                </a:lnTo>
                <a:lnTo>
                  <a:pt x="136944" y="1609380"/>
                </a:lnTo>
                <a:lnTo>
                  <a:pt x="146308" y="1573096"/>
                </a:lnTo>
                <a:lnTo>
                  <a:pt x="150989" y="1536811"/>
                </a:lnTo>
                <a:lnTo>
                  <a:pt x="150989" y="1498186"/>
                </a:lnTo>
                <a:lnTo>
                  <a:pt x="148648" y="1458391"/>
                </a:lnTo>
                <a:lnTo>
                  <a:pt x="143967" y="1418595"/>
                </a:lnTo>
                <a:lnTo>
                  <a:pt x="138114" y="1378799"/>
                </a:lnTo>
                <a:lnTo>
                  <a:pt x="133432" y="1339004"/>
                </a:lnTo>
                <a:lnTo>
                  <a:pt x="129921" y="1299208"/>
                </a:lnTo>
                <a:lnTo>
                  <a:pt x="131092" y="1261754"/>
                </a:lnTo>
                <a:lnTo>
                  <a:pt x="135773" y="1225469"/>
                </a:lnTo>
                <a:lnTo>
                  <a:pt x="146308" y="1190356"/>
                </a:lnTo>
                <a:lnTo>
                  <a:pt x="161523" y="1161094"/>
                </a:lnTo>
                <a:lnTo>
                  <a:pt x="181421" y="1133003"/>
                </a:lnTo>
                <a:lnTo>
                  <a:pt x="204830" y="1108424"/>
                </a:lnTo>
                <a:lnTo>
                  <a:pt x="231751" y="1083844"/>
                </a:lnTo>
                <a:lnTo>
                  <a:pt x="259842" y="1061605"/>
                </a:lnTo>
                <a:lnTo>
                  <a:pt x="289103" y="1039367"/>
                </a:lnTo>
                <a:lnTo>
                  <a:pt x="318365" y="1017128"/>
                </a:lnTo>
                <a:lnTo>
                  <a:pt x="347626" y="994889"/>
                </a:lnTo>
                <a:lnTo>
                  <a:pt x="374547" y="971480"/>
                </a:lnTo>
                <a:lnTo>
                  <a:pt x="397956" y="944560"/>
                </a:lnTo>
                <a:lnTo>
                  <a:pt x="419024" y="918809"/>
                </a:lnTo>
                <a:lnTo>
                  <a:pt x="435411" y="889548"/>
                </a:lnTo>
                <a:lnTo>
                  <a:pt x="449456" y="857946"/>
                </a:lnTo>
                <a:lnTo>
                  <a:pt x="461161" y="824002"/>
                </a:lnTo>
                <a:lnTo>
                  <a:pt x="471695" y="788889"/>
                </a:lnTo>
                <a:lnTo>
                  <a:pt x="481059" y="753775"/>
                </a:lnTo>
                <a:lnTo>
                  <a:pt x="490422" y="717491"/>
                </a:lnTo>
                <a:lnTo>
                  <a:pt x="500956" y="683547"/>
                </a:lnTo>
                <a:lnTo>
                  <a:pt x="512661" y="649604"/>
                </a:lnTo>
                <a:lnTo>
                  <a:pt x="526706" y="618002"/>
                </a:lnTo>
                <a:lnTo>
                  <a:pt x="544263" y="589911"/>
                </a:lnTo>
                <a:lnTo>
                  <a:pt x="565332" y="564161"/>
                </a:lnTo>
                <a:lnTo>
                  <a:pt x="591082" y="543092"/>
                </a:lnTo>
                <a:lnTo>
                  <a:pt x="619173" y="525535"/>
                </a:lnTo>
                <a:lnTo>
                  <a:pt x="650775" y="511490"/>
                </a:lnTo>
                <a:lnTo>
                  <a:pt x="684718" y="499785"/>
                </a:lnTo>
                <a:lnTo>
                  <a:pt x="718662" y="489251"/>
                </a:lnTo>
                <a:lnTo>
                  <a:pt x="754946" y="479888"/>
                </a:lnTo>
                <a:lnTo>
                  <a:pt x="790059" y="470524"/>
                </a:lnTo>
                <a:lnTo>
                  <a:pt x="825173" y="459990"/>
                </a:lnTo>
                <a:lnTo>
                  <a:pt x="859116" y="448285"/>
                </a:lnTo>
                <a:lnTo>
                  <a:pt x="890719" y="434240"/>
                </a:lnTo>
                <a:lnTo>
                  <a:pt x="919980" y="417853"/>
                </a:lnTo>
                <a:lnTo>
                  <a:pt x="945730" y="396785"/>
                </a:lnTo>
                <a:lnTo>
                  <a:pt x="972651" y="373376"/>
                </a:lnTo>
                <a:lnTo>
                  <a:pt x="996060" y="346455"/>
                </a:lnTo>
                <a:lnTo>
                  <a:pt x="1018299" y="318364"/>
                </a:lnTo>
                <a:lnTo>
                  <a:pt x="1040537" y="289103"/>
                </a:lnTo>
                <a:lnTo>
                  <a:pt x="1062776" y="259841"/>
                </a:lnTo>
                <a:lnTo>
                  <a:pt x="1085015" y="231750"/>
                </a:lnTo>
                <a:lnTo>
                  <a:pt x="1109594" y="204830"/>
                </a:lnTo>
                <a:lnTo>
                  <a:pt x="1134174" y="181421"/>
                </a:lnTo>
                <a:lnTo>
                  <a:pt x="1162265" y="161523"/>
                </a:lnTo>
                <a:lnTo>
                  <a:pt x="1191526" y="146307"/>
                </a:lnTo>
                <a:lnTo>
                  <a:pt x="1226640" y="135773"/>
                </a:lnTo>
                <a:lnTo>
                  <a:pt x="1262924" y="131091"/>
                </a:lnTo>
                <a:lnTo>
                  <a:pt x="1300379" y="129921"/>
                </a:lnTo>
                <a:lnTo>
                  <a:pt x="1340175" y="133432"/>
                </a:lnTo>
                <a:lnTo>
                  <a:pt x="1379970" y="138114"/>
                </a:lnTo>
                <a:lnTo>
                  <a:pt x="1419766" y="143966"/>
                </a:lnTo>
                <a:lnTo>
                  <a:pt x="1459561" y="148648"/>
                </a:lnTo>
                <a:lnTo>
                  <a:pt x="1499357" y="150989"/>
                </a:lnTo>
                <a:lnTo>
                  <a:pt x="1537982" y="150989"/>
                </a:lnTo>
                <a:lnTo>
                  <a:pt x="1574266" y="146307"/>
                </a:lnTo>
                <a:lnTo>
                  <a:pt x="1610550" y="136943"/>
                </a:lnTo>
                <a:lnTo>
                  <a:pt x="1645664" y="122898"/>
                </a:lnTo>
                <a:lnTo>
                  <a:pt x="1680778" y="104171"/>
                </a:lnTo>
                <a:lnTo>
                  <a:pt x="1715892" y="85443"/>
                </a:lnTo>
                <a:lnTo>
                  <a:pt x="1751005" y="64375"/>
                </a:lnTo>
                <a:lnTo>
                  <a:pt x="1784949" y="44477"/>
                </a:lnTo>
                <a:lnTo>
                  <a:pt x="1821233" y="26920"/>
                </a:lnTo>
                <a:lnTo>
                  <a:pt x="1856347" y="12875"/>
                </a:lnTo>
                <a:lnTo>
                  <a:pt x="1892631" y="351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048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80D4D6-B06E-4316-8BBC-7A65A10AC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015B4C-6A6C-74A5-4230-DBBD9E7E4C83}"/>
              </a:ext>
            </a:extLst>
          </p:cNvPr>
          <p:cNvSpPr>
            <a:spLocks noGrp="1"/>
          </p:cNvSpPr>
          <p:nvPr>
            <p:ph type="title"/>
          </p:nvPr>
        </p:nvSpPr>
        <p:spPr>
          <a:xfrm>
            <a:off x="761996" y="1153287"/>
            <a:ext cx="3570566" cy="4551426"/>
          </a:xfrm>
        </p:spPr>
        <p:txBody>
          <a:bodyPr anchor="ctr">
            <a:normAutofit/>
          </a:bodyPr>
          <a:lstStyle/>
          <a:p>
            <a:pPr algn="r"/>
            <a:r>
              <a:rPr lang="en-US" sz="3200" dirty="0"/>
              <a:t>The start of every fantasy quest </a:t>
            </a:r>
          </a:p>
        </p:txBody>
      </p:sp>
      <p:cxnSp>
        <p:nvCxnSpPr>
          <p:cNvPr id="10" name="Straight Connector 9">
            <a:extLst>
              <a:ext uri="{FF2B5EF4-FFF2-40B4-BE49-F238E27FC236}">
                <a16:creationId xmlns:a16="http://schemas.microsoft.com/office/drawing/2014/main" id="{ED72A37F-0C2F-473C-9D71-B80AEE71BF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3796" y="1962397"/>
            <a:ext cx="0" cy="2933206"/>
          </a:xfrm>
          <a:prstGeom prst="line">
            <a:avLst/>
          </a:prstGeom>
          <a:ln w="22225">
            <a:solidFill>
              <a:schemeClr val="accent1"/>
            </a:solidFill>
            <a:miter lim="800000"/>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A1C2F98-F432-53B7-1C02-593040BB229A}"/>
              </a:ext>
            </a:extLst>
          </p:cNvPr>
          <p:cNvSpPr>
            <a:spLocks noGrp="1"/>
          </p:cNvSpPr>
          <p:nvPr>
            <p:ph idx="1"/>
          </p:nvPr>
        </p:nvSpPr>
        <p:spPr>
          <a:xfrm>
            <a:off x="4976031" y="563671"/>
            <a:ext cx="6823485" cy="5141042"/>
          </a:xfrm>
        </p:spPr>
        <p:txBody>
          <a:bodyPr anchor="ctr">
            <a:normAutofit/>
          </a:bodyPr>
          <a:lstStyle/>
          <a:p>
            <a:r>
              <a:rPr lang="en-US" dirty="0">
                <a:effectLst/>
              </a:rPr>
              <a:t>“Then a strange blight crept over the area and everything began to change. Some evil spell had settled on the community: mysterious maladies swept the flocks of chickens; the cattle and sheep sickened and died. Every where was a shadow of death. The farmers spoke of much illness among their families. In the town the doctors had become more and more puzzled by new kinds of sickness appearing among their patients. There had been several sudden and unexplained deaths, not only among adults but even among children, who would be stricken suddenly while at play and die within a few hours” (Carson, 2).</a:t>
            </a:r>
            <a:endParaRPr lang="en-US" dirty="0"/>
          </a:p>
        </p:txBody>
      </p:sp>
      <p:sp>
        <p:nvSpPr>
          <p:cNvPr id="12" name="Rectangle 11">
            <a:extLst>
              <a:ext uri="{FF2B5EF4-FFF2-40B4-BE49-F238E27FC236}">
                <a16:creationId xmlns:a16="http://schemas.microsoft.com/office/drawing/2014/main" id="{64016ABB-4F5D-4BFA-9406-7CD61399B6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74263" y="440267"/>
            <a:ext cx="643467" cy="12191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6424693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descr="Empty street surrounded with buildings">
            <a:extLst>
              <a:ext uri="{FF2B5EF4-FFF2-40B4-BE49-F238E27FC236}">
                <a16:creationId xmlns:a16="http://schemas.microsoft.com/office/drawing/2014/main" id="{D331C51B-52AA-F981-4B29-DBD22B27897E}"/>
              </a:ext>
            </a:extLst>
          </p:cNvPr>
          <p:cNvPicPr>
            <a:picLocks noChangeAspect="1"/>
          </p:cNvPicPr>
          <p:nvPr/>
        </p:nvPicPr>
        <p:blipFill>
          <a:blip r:embed="rId2"/>
          <a:srcRect l="34838" r="17922" b="-1"/>
          <a:stretch/>
        </p:blipFill>
        <p:spPr>
          <a:xfrm>
            <a:off x="7338646" y="10"/>
            <a:ext cx="4853354" cy="6857990"/>
          </a:xfrm>
          <a:prstGeom prst="rect">
            <a:avLst/>
          </a:prstGeom>
        </p:spPr>
      </p:pic>
      <p:sp>
        <p:nvSpPr>
          <p:cNvPr id="9" name="Freeform 10">
            <a:extLst>
              <a:ext uri="{FF2B5EF4-FFF2-40B4-BE49-F238E27FC236}">
                <a16:creationId xmlns:a16="http://schemas.microsoft.com/office/drawing/2014/main" id="{5D0CF218-804B-46B7-8D12-741D899E5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2FB762B3-6708-319E-EE20-010AD83A4127}"/>
              </a:ext>
            </a:extLst>
          </p:cNvPr>
          <p:cNvSpPr>
            <a:spLocks noGrp="1"/>
          </p:cNvSpPr>
          <p:nvPr>
            <p:ph type="title"/>
          </p:nvPr>
        </p:nvSpPr>
        <p:spPr>
          <a:xfrm>
            <a:off x="765051" y="382385"/>
            <a:ext cx="6015897" cy="1492132"/>
          </a:xfrm>
        </p:spPr>
        <p:txBody>
          <a:bodyPr>
            <a:normAutofit/>
          </a:bodyPr>
          <a:lstStyle/>
          <a:p>
            <a:r>
              <a:rPr lang="en-US" dirty="0"/>
              <a:t>Everytown, USA</a:t>
            </a:r>
          </a:p>
        </p:txBody>
      </p:sp>
      <p:sp>
        <p:nvSpPr>
          <p:cNvPr id="11" name="Rectangle 10">
            <a:extLst>
              <a:ext uri="{FF2B5EF4-FFF2-40B4-BE49-F238E27FC236}">
                <a16:creationId xmlns:a16="http://schemas.microsoft.com/office/drawing/2014/main" id="{38FCA438-C13E-4ED2-A4C4-BC1C38A056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FFA87F84-47D1-3675-2A76-DF8B10EF26D0}"/>
              </a:ext>
            </a:extLst>
          </p:cNvPr>
          <p:cNvSpPr>
            <a:spLocks noGrp="1"/>
          </p:cNvSpPr>
          <p:nvPr>
            <p:ph idx="1"/>
          </p:nvPr>
        </p:nvSpPr>
        <p:spPr>
          <a:xfrm>
            <a:off x="765051" y="1615859"/>
            <a:ext cx="6015897" cy="4263734"/>
          </a:xfrm>
        </p:spPr>
        <p:txBody>
          <a:bodyPr>
            <a:normAutofit fontScale="92500" lnSpcReduction="10000"/>
          </a:bodyPr>
          <a:lstStyle/>
          <a:p>
            <a:pPr marL="0" indent="0">
              <a:lnSpc>
                <a:spcPct val="100000"/>
              </a:lnSpc>
              <a:buNone/>
            </a:pPr>
            <a:r>
              <a:rPr lang="en-US" sz="1700" dirty="0">
                <a:effectLst/>
              </a:rPr>
              <a:t>“</a:t>
            </a:r>
            <a:r>
              <a:rPr lang="en-US" sz="1900" dirty="0">
                <a:effectLst/>
              </a:rPr>
              <a:t>No witchcraft, no enemy action had silenced the rebirth of new life in this stricken world. The people had done it themselves.</a:t>
            </a:r>
          </a:p>
          <a:p>
            <a:pPr marL="0" indent="0">
              <a:lnSpc>
                <a:spcPct val="100000"/>
              </a:lnSpc>
              <a:buNone/>
            </a:pPr>
            <a:br>
              <a:rPr lang="en-US" sz="1900" dirty="0"/>
            </a:br>
            <a:r>
              <a:rPr lang="en-US" sz="1900" dirty="0">
                <a:effectLst/>
              </a:rPr>
              <a:t>This town does not actually exist, but it might easily have a thousand counterparts in America or elsewhere in the world. I know of no community that has experienced all the misfortunes I describe. Yet every one of these disasters has actually happened somewhere, and many real communities have already suffered a substantial number of them. A grim specter has</a:t>
            </a:r>
            <a:br>
              <a:rPr lang="en-US" sz="1900" dirty="0"/>
            </a:br>
            <a:r>
              <a:rPr lang="en-US" sz="1900" dirty="0">
                <a:effectLst/>
              </a:rPr>
              <a:t>crept upon us almost unnoticed, and this imagined tragedy may easily become a stark reality we all shall know. What has already silenced the voices of spring in countless towns in America? This book is an attempt to explain” (Carson, 3</a:t>
            </a:r>
            <a:r>
              <a:rPr lang="en-US" sz="1700" dirty="0">
                <a:effectLst/>
              </a:rPr>
              <a:t>)</a:t>
            </a:r>
            <a:endParaRPr lang="en-US" sz="1700" dirty="0"/>
          </a:p>
        </p:txBody>
      </p:sp>
    </p:spTree>
    <p:extLst>
      <p:ext uri="{BB962C8B-B14F-4D97-AF65-F5344CB8AC3E}">
        <p14:creationId xmlns:p14="http://schemas.microsoft.com/office/powerpoint/2010/main" val="924669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F847F-48BD-9126-5C11-3800D4C8B974}"/>
              </a:ext>
            </a:extLst>
          </p:cNvPr>
          <p:cNvSpPr>
            <a:spLocks noGrp="1"/>
          </p:cNvSpPr>
          <p:nvPr>
            <p:ph type="title"/>
          </p:nvPr>
        </p:nvSpPr>
        <p:spPr>
          <a:xfrm>
            <a:off x="1251677" y="645105"/>
            <a:ext cx="4357499" cy="1320855"/>
          </a:xfrm>
        </p:spPr>
        <p:txBody>
          <a:bodyPr>
            <a:normAutofit/>
          </a:bodyPr>
          <a:lstStyle/>
          <a:p>
            <a:r>
              <a:rPr lang="en-US" sz="4400"/>
              <a:t>Impacts of Silent Spring </a:t>
            </a:r>
          </a:p>
        </p:txBody>
      </p:sp>
      <p:sp>
        <p:nvSpPr>
          <p:cNvPr id="3" name="Content Placeholder 2">
            <a:extLst>
              <a:ext uri="{FF2B5EF4-FFF2-40B4-BE49-F238E27FC236}">
                <a16:creationId xmlns:a16="http://schemas.microsoft.com/office/drawing/2014/main" id="{5B895B44-29A1-DE73-214C-005F2F75F741}"/>
              </a:ext>
            </a:extLst>
          </p:cNvPr>
          <p:cNvSpPr>
            <a:spLocks noGrp="1"/>
          </p:cNvSpPr>
          <p:nvPr>
            <p:ph idx="1"/>
          </p:nvPr>
        </p:nvSpPr>
        <p:spPr>
          <a:xfrm>
            <a:off x="1251678" y="2286001"/>
            <a:ext cx="4363595" cy="4177429"/>
          </a:xfrm>
        </p:spPr>
        <p:txBody>
          <a:bodyPr>
            <a:normAutofit fontScale="92500" lnSpcReduction="10000"/>
          </a:bodyPr>
          <a:lstStyle/>
          <a:p>
            <a:pPr>
              <a:lnSpc>
                <a:spcPct val="100000"/>
              </a:lnSpc>
            </a:pPr>
            <a:r>
              <a:rPr lang="en-US" sz="1800" dirty="0"/>
              <a:t>“In </a:t>
            </a:r>
            <a:r>
              <a:rPr lang="en-US" sz="1800" i="1" dirty="0"/>
              <a:t>Silent Spring</a:t>
            </a:r>
            <a:r>
              <a:rPr lang="en-US" sz="1800" dirty="0"/>
              <a:t>, Rachel Carson pointed out that pesticides were rapidly rolled out after World War II not because of some unmet pest-control need (like, say, farmers suddenly overrun with bugs and weeds). Rather, abundant leftover stockpiles from wartime use were in need of a domestic market. And so, with the help of Madison Avenue, one was created. DDT, a military weapon, was thus repurposed for domestic use without any premarket testing for safety. An abundance of former military planes that could be cheaply converted into spray planes—and an abundance of former military pilots who loved to fly them—helped seal the deal” (</a:t>
            </a:r>
            <a:r>
              <a:rPr lang="en-US" sz="1800" dirty="0" err="1"/>
              <a:t>Steingarber</a:t>
            </a:r>
            <a:r>
              <a:rPr lang="en-US" sz="1800" dirty="0"/>
              <a:t>, 2012)</a:t>
            </a:r>
          </a:p>
        </p:txBody>
      </p:sp>
      <p:pic>
        <p:nvPicPr>
          <p:cNvPr id="5122" name="Picture 2" descr="litter with award-winning photo ...">
            <a:hlinkClick r:id="rId2"/>
            <a:extLst>
              <a:ext uri="{FF2B5EF4-FFF2-40B4-BE49-F238E27FC236}">
                <a16:creationId xmlns:a16="http://schemas.microsoft.com/office/drawing/2014/main" id="{BE9A6F4E-62BE-6E5F-DA91-14DA49F9D5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278" r="20939" b="1"/>
          <a:stretch/>
        </p:blipFill>
        <p:spPr bwMode="auto">
          <a:xfrm>
            <a:off x="6096000" y="580713"/>
            <a:ext cx="5414304" cy="5407737"/>
          </a:xfrm>
          <a:custGeom>
            <a:avLst/>
            <a:gdLst/>
            <a:ahLst/>
            <a:cxnLst/>
            <a:rect l="l" t="t" r="r" b="b"/>
            <a:pathLst>
              <a:path w="3860171" h="3855489">
                <a:moveTo>
                  <a:pt x="1930086" y="0"/>
                </a:moveTo>
                <a:lnTo>
                  <a:pt x="1967540" y="3511"/>
                </a:lnTo>
                <a:lnTo>
                  <a:pt x="2003824" y="12875"/>
                </a:lnTo>
                <a:lnTo>
                  <a:pt x="2038938" y="26920"/>
                </a:lnTo>
                <a:lnTo>
                  <a:pt x="2075222" y="44477"/>
                </a:lnTo>
                <a:lnTo>
                  <a:pt x="2109166" y="64375"/>
                </a:lnTo>
                <a:lnTo>
                  <a:pt x="2144279" y="85443"/>
                </a:lnTo>
                <a:lnTo>
                  <a:pt x="2179393" y="104171"/>
                </a:lnTo>
                <a:lnTo>
                  <a:pt x="2214507" y="122898"/>
                </a:lnTo>
                <a:lnTo>
                  <a:pt x="2248450" y="136943"/>
                </a:lnTo>
                <a:lnTo>
                  <a:pt x="2285905" y="146307"/>
                </a:lnTo>
                <a:lnTo>
                  <a:pt x="2322189" y="150989"/>
                </a:lnTo>
                <a:lnTo>
                  <a:pt x="2360814" y="150989"/>
                </a:lnTo>
                <a:lnTo>
                  <a:pt x="2400610" y="148648"/>
                </a:lnTo>
                <a:lnTo>
                  <a:pt x="2440405" y="143966"/>
                </a:lnTo>
                <a:lnTo>
                  <a:pt x="2480201" y="138114"/>
                </a:lnTo>
                <a:lnTo>
                  <a:pt x="2519996" y="133432"/>
                </a:lnTo>
                <a:lnTo>
                  <a:pt x="2559792" y="129921"/>
                </a:lnTo>
                <a:lnTo>
                  <a:pt x="2597247" y="131091"/>
                </a:lnTo>
                <a:lnTo>
                  <a:pt x="2633531" y="135773"/>
                </a:lnTo>
                <a:lnTo>
                  <a:pt x="2668644" y="146307"/>
                </a:lnTo>
                <a:lnTo>
                  <a:pt x="2697906" y="161523"/>
                </a:lnTo>
                <a:lnTo>
                  <a:pt x="2725997" y="181421"/>
                </a:lnTo>
                <a:lnTo>
                  <a:pt x="2750577" y="204830"/>
                </a:lnTo>
                <a:lnTo>
                  <a:pt x="2775156" y="231750"/>
                </a:lnTo>
                <a:lnTo>
                  <a:pt x="2797395" y="259841"/>
                </a:lnTo>
                <a:lnTo>
                  <a:pt x="2819634" y="289103"/>
                </a:lnTo>
                <a:lnTo>
                  <a:pt x="2841872" y="318364"/>
                </a:lnTo>
                <a:lnTo>
                  <a:pt x="2864111" y="346455"/>
                </a:lnTo>
                <a:lnTo>
                  <a:pt x="2887520" y="373376"/>
                </a:lnTo>
                <a:lnTo>
                  <a:pt x="2914441" y="396785"/>
                </a:lnTo>
                <a:lnTo>
                  <a:pt x="2940191" y="417853"/>
                </a:lnTo>
                <a:lnTo>
                  <a:pt x="2969452" y="434240"/>
                </a:lnTo>
                <a:lnTo>
                  <a:pt x="3001055" y="448285"/>
                </a:lnTo>
                <a:lnTo>
                  <a:pt x="3034998" y="459990"/>
                </a:lnTo>
                <a:lnTo>
                  <a:pt x="3070112" y="470524"/>
                </a:lnTo>
                <a:lnTo>
                  <a:pt x="3105226" y="479888"/>
                </a:lnTo>
                <a:lnTo>
                  <a:pt x="3141510" y="489251"/>
                </a:lnTo>
                <a:lnTo>
                  <a:pt x="3175453" y="499785"/>
                </a:lnTo>
                <a:lnTo>
                  <a:pt x="3209396" y="511490"/>
                </a:lnTo>
                <a:lnTo>
                  <a:pt x="3240999" y="525535"/>
                </a:lnTo>
                <a:lnTo>
                  <a:pt x="3269090" y="543092"/>
                </a:lnTo>
                <a:lnTo>
                  <a:pt x="3294840" y="564161"/>
                </a:lnTo>
                <a:lnTo>
                  <a:pt x="3315908" y="589911"/>
                </a:lnTo>
                <a:lnTo>
                  <a:pt x="3333465" y="618002"/>
                </a:lnTo>
                <a:lnTo>
                  <a:pt x="3347510" y="649604"/>
                </a:lnTo>
                <a:lnTo>
                  <a:pt x="3359215" y="683547"/>
                </a:lnTo>
                <a:lnTo>
                  <a:pt x="3369749" y="717491"/>
                </a:lnTo>
                <a:lnTo>
                  <a:pt x="3379113" y="753775"/>
                </a:lnTo>
                <a:lnTo>
                  <a:pt x="3388476" y="788889"/>
                </a:lnTo>
                <a:lnTo>
                  <a:pt x="3399010" y="824002"/>
                </a:lnTo>
                <a:lnTo>
                  <a:pt x="3410715" y="857946"/>
                </a:lnTo>
                <a:lnTo>
                  <a:pt x="3424760" y="889548"/>
                </a:lnTo>
                <a:lnTo>
                  <a:pt x="3441147" y="918809"/>
                </a:lnTo>
                <a:lnTo>
                  <a:pt x="3462215" y="944560"/>
                </a:lnTo>
                <a:lnTo>
                  <a:pt x="3485624" y="971480"/>
                </a:lnTo>
                <a:lnTo>
                  <a:pt x="3512545" y="994889"/>
                </a:lnTo>
                <a:lnTo>
                  <a:pt x="3540636" y="1017128"/>
                </a:lnTo>
                <a:lnTo>
                  <a:pt x="3571068" y="1039367"/>
                </a:lnTo>
                <a:lnTo>
                  <a:pt x="3600329" y="1061605"/>
                </a:lnTo>
                <a:lnTo>
                  <a:pt x="3628420" y="1083844"/>
                </a:lnTo>
                <a:lnTo>
                  <a:pt x="3655341" y="1108424"/>
                </a:lnTo>
                <a:lnTo>
                  <a:pt x="3678750" y="1133003"/>
                </a:lnTo>
                <a:lnTo>
                  <a:pt x="3698648" y="1161094"/>
                </a:lnTo>
                <a:lnTo>
                  <a:pt x="3713864" y="1190356"/>
                </a:lnTo>
                <a:lnTo>
                  <a:pt x="3724398" y="1225469"/>
                </a:lnTo>
                <a:lnTo>
                  <a:pt x="3729080" y="1261754"/>
                </a:lnTo>
                <a:lnTo>
                  <a:pt x="3730250" y="1299208"/>
                </a:lnTo>
                <a:lnTo>
                  <a:pt x="3726739" y="1339004"/>
                </a:lnTo>
                <a:lnTo>
                  <a:pt x="3722057" y="1378799"/>
                </a:lnTo>
                <a:lnTo>
                  <a:pt x="3716205" y="1418595"/>
                </a:lnTo>
                <a:lnTo>
                  <a:pt x="3711523" y="1458391"/>
                </a:lnTo>
                <a:lnTo>
                  <a:pt x="3709182" y="1498186"/>
                </a:lnTo>
                <a:lnTo>
                  <a:pt x="3709182" y="1536811"/>
                </a:lnTo>
                <a:lnTo>
                  <a:pt x="3713864" y="1573096"/>
                </a:lnTo>
                <a:lnTo>
                  <a:pt x="3723228" y="1609380"/>
                </a:lnTo>
                <a:lnTo>
                  <a:pt x="3737273" y="1643323"/>
                </a:lnTo>
                <a:lnTo>
                  <a:pt x="3756000" y="1678437"/>
                </a:lnTo>
                <a:lnTo>
                  <a:pt x="3774728" y="1713550"/>
                </a:lnTo>
                <a:lnTo>
                  <a:pt x="3795796" y="1748664"/>
                </a:lnTo>
                <a:lnTo>
                  <a:pt x="3815694" y="1782608"/>
                </a:lnTo>
                <a:lnTo>
                  <a:pt x="3833250" y="1818892"/>
                </a:lnTo>
                <a:lnTo>
                  <a:pt x="3847296" y="1854005"/>
                </a:lnTo>
                <a:lnTo>
                  <a:pt x="3856660" y="1890290"/>
                </a:lnTo>
                <a:lnTo>
                  <a:pt x="3860171" y="1927744"/>
                </a:lnTo>
                <a:lnTo>
                  <a:pt x="3856660" y="1965199"/>
                </a:lnTo>
                <a:lnTo>
                  <a:pt x="3847296" y="2001483"/>
                </a:lnTo>
                <a:lnTo>
                  <a:pt x="3833250" y="2036597"/>
                </a:lnTo>
                <a:lnTo>
                  <a:pt x="3815694" y="2072881"/>
                </a:lnTo>
                <a:lnTo>
                  <a:pt x="3795796" y="2106824"/>
                </a:lnTo>
                <a:lnTo>
                  <a:pt x="3774728" y="2141938"/>
                </a:lnTo>
                <a:lnTo>
                  <a:pt x="3756000" y="2177052"/>
                </a:lnTo>
                <a:lnTo>
                  <a:pt x="3737273" y="2212166"/>
                </a:lnTo>
                <a:lnTo>
                  <a:pt x="3723228" y="2246109"/>
                </a:lnTo>
                <a:lnTo>
                  <a:pt x="3713864" y="2282393"/>
                </a:lnTo>
                <a:lnTo>
                  <a:pt x="3709182" y="2318677"/>
                </a:lnTo>
                <a:lnTo>
                  <a:pt x="3709182" y="2357302"/>
                </a:lnTo>
                <a:lnTo>
                  <a:pt x="3711523" y="2397098"/>
                </a:lnTo>
                <a:lnTo>
                  <a:pt x="3716205" y="2436894"/>
                </a:lnTo>
                <a:lnTo>
                  <a:pt x="3722057" y="2476689"/>
                </a:lnTo>
                <a:lnTo>
                  <a:pt x="3726739" y="2516485"/>
                </a:lnTo>
                <a:lnTo>
                  <a:pt x="3730250" y="2556280"/>
                </a:lnTo>
                <a:lnTo>
                  <a:pt x="3729080" y="2593735"/>
                </a:lnTo>
                <a:lnTo>
                  <a:pt x="3724398" y="2630019"/>
                </a:lnTo>
                <a:lnTo>
                  <a:pt x="3713864" y="2665133"/>
                </a:lnTo>
                <a:lnTo>
                  <a:pt x="3698648" y="2694394"/>
                </a:lnTo>
                <a:lnTo>
                  <a:pt x="3678750" y="2722485"/>
                </a:lnTo>
                <a:lnTo>
                  <a:pt x="3655341" y="2747065"/>
                </a:lnTo>
                <a:lnTo>
                  <a:pt x="3628420" y="2771645"/>
                </a:lnTo>
                <a:lnTo>
                  <a:pt x="3600329" y="2793883"/>
                </a:lnTo>
                <a:lnTo>
                  <a:pt x="3571068" y="2816122"/>
                </a:lnTo>
                <a:lnTo>
                  <a:pt x="3540636" y="2838361"/>
                </a:lnTo>
                <a:lnTo>
                  <a:pt x="3512545" y="2860599"/>
                </a:lnTo>
                <a:lnTo>
                  <a:pt x="3485624" y="2884009"/>
                </a:lnTo>
                <a:lnTo>
                  <a:pt x="3462215" y="2910929"/>
                </a:lnTo>
                <a:lnTo>
                  <a:pt x="3441147" y="2936679"/>
                </a:lnTo>
                <a:lnTo>
                  <a:pt x="3424760" y="2965941"/>
                </a:lnTo>
                <a:lnTo>
                  <a:pt x="3410715" y="2997543"/>
                </a:lnTo>
                <a:lnTo>
                  <a:pt x="3399010" y="3031486"/>
                </a:lnTo>
                <a:lnTo>
                  <a:pt x="3388476" y="3066600"/>
                </a:lnTo>
                <a:lnTo>
                  <a:pt x="3379113" y="3101714"/>
                </a:lnTo>
                <a:lnTo>
                  <a:pt x="3369749" y="3137998"/>
                </a:lnTo>
                <a:lnTo>
                  <a:pt x="3359215" y="3171941"/>
                </a:lnTo>
                <a:lnTo>
                  <a:pt x="3347510" y="3205885"/>
                </a:lnTo>
                <a:lnTo>
                  <a:pt x="3333465" y="3237487"/>
                </a:lnTo>
                <a:lnTo>
                  <a:pt x="3315908" y="3265578"/>
                </a:lnTo>
                <a:lnTo>
                  <a:pt x="3294840" y="3291328"/>
                </a:lnTo>
                <a:lnTo>
                  <a:pt x="3269090" y="3312396"/>
                </a:lnTo>
                <a:lnTo>
                  <a:pt x="3240999" y="3329953"/>
                </a:lnTo>
                <a:lnTo>
                  <a:pt x="3209396" y="3343999"/>
                </a:lnTo>
                <a:lnTo>
                  <a:pt x="3175453" y="3355703"/>
                </a:lnTo>
                <a:lnTo>
                  <a:pt x="3141510" y="3366237"/>
                </a:lnTo>
                <a:lnTo>
                  <a:pt x="3105226" y="3375601"/>
                </a:lnTo>
                <a:lnTo>
                  <a:pt x="3070112" y="3384965"/>
                </a:lnTo>
                <a:lnTo>
                  <a:pt x="3034998" y="3395499"/>
                </a:lnTo>
                <a:lnTo>
                  <a:pt x="3001055" y="3407203"/>
                </a:lnTo>
                <a:lnTo>
                  <a:pt x="2969452" y="3421249"/>
                </a:lnTo>
                <a:lnTo>
                  <a:pt x="2940191" y="3437635"/>
                </a:lnTo>
                <a:lnTo>
                  <a:pt x="2914441" y="3458704"/>
                </a:lnTo>
                <a:lnTo>
                  <a:pt x="2887520" y="3482113"/>
                </a:lnTo>
                <a:lnTo>
                  <a:pt x="2864111" y="3509033"/>
                </a:lnTo>
                <a:lnTo>
                  <a:pt x="2841872" y="3537124"/>
                </a:lnTo>
                <a:lnTo>
                  <a:pt x="2819634" y="3566386"/>
                </a:lnTo>
                <a:lnTo>
                  <a:pt x="2797395" y="3595647"/>
                </a:lnTo>
                <a:lnTo>
                  <a:pt x="2775156" y="3623738"/>
                </a:lnTo>
                <a:lnTo>
                  <a:pt x="2750577" y="3650659"/>
                </a:lnTo>
                <a:lnTo>
                  <a:pt x="2725997" y="3674068"/>
                </a:lnTo>
                <a:lnTo>
                  <a:pt x="2697906" y="3693966"/>
                </a:lnTo>
                <a:lnTo>
                  <a:pt x="2668644" y="3709182"/>
                </a:lnTo>
                <a:lnTo>
                  <a:pt x="2633531" y="3719716"/>
                </a:lnTo>
                <a:lnTo>
                  <a:pt x="2597247" y="3724398"/>
                </a:lnTo>
                <a:lnTo>
                  <a:pt x="2559792" y="3725568"/>
                </a:lnTo>
                <a:lnTo>
                  <a:pt x="2519996" y="3722057"/>
                </a:lnTo>
                <a:lnTo>
                  <a:pt x="2480201" y="3717375"/>
                </a:lnTo>
                <a:lnTo>
                  <a:pt x="2440405" y="3711523"/>
                </a:lnTo>
                <a:lnTo>
                  <a:pt x="2400610" y="3706841"/>
                </a:lnTo>
                <a:lnTo>
                  <a:pt x="2360814" y="3704500"/>
                </a:lnTo>
                <a:lnTo>
                  <a:pt x="2322189" y="3704500"/>
                </a:lnTo>
                <a:lnTo>
                  <a:pt x="2285905" y="3709182"/>
                </a:lnTo>
                <a:lnTo>
                  <a:pt x="2248450" y="3718545"/>
                </a:lnTo>
                <a:lnTo>
                  <a:pt x="2214507" y="3732591"/>
                </a:lnTo>
                <a:lnTo>
                  <a:pt x="2179393" y="3751318"/>
                </a:lnTo>
                <a:lnTo>
                  <a:pt x="2144279" y="3770045"/>
                </a:lnTo>
                <a:lnTo>
                  <a:pt x="2109166" y="3791114"/>
                </a:lnTo>
                <a:lnTo>
                  <a:pt x="2075222" y="3811011"/>
                </a:lnTo>
                <a:lnTo>
                  <a:pt x="2038938" y="3828568"/>
                </a:lnTo>
                <a:lnTo>
                  <a:pt x="2003824" y="3842614"/>
                </a:lnTo>
                <a:lnTo>
                  <a:pt x="1967540" y="3851978"/>
                </a:lnTo>
                <a:lnTo>
                  <a:pt x="1930086" y="3855489"/>
                </a:lnTo>
                <a:lnTo>
                  <a:pt x="1892631" y="3851978"/>
                </a:lnTo>
                <a:lnTo>
                  <a:pt x="1856347" y="3842614"/>
                </a:lnTo>
                <a:lnTo>
                  <a:pt x="1821233" y="3828568"/>
                </a:lnTo>
                <a:lnTo>
                  <a:pt x="1784949" y="3811011"/>
                </a:lnTo>
                <a:lnTo>
                  <a:pt x="1751005" y="3791114"/>
                </a:lnTo>
                <a:lnTo>
                  <a:pt x="1715892" y="3770045"/>
                </a:lnTo>
                <a:lnTo>
                  <a:pt x="1680778" y="3751318"/>
                </a:lnTo>
                <a:lnTo>
                  <a:pt x="1645664" y="3732591"/>
                </a:lnTo>
                <a:lnTo>
                  <a:pt x="1610550" y="3718545"/>
                </a:lnTo>
                <a:lnTo>
                  <a:pt x="1574266" y="3709182"/>
                </a:lnTo>
                <a:lnTo>
                  <a:pt x="1537982" y="3704500"/>
                </a:lnTo>
                <a:lnTo>
                  <a:pt x="1499357" y="3704500"/>
                </a:lnTo>
                <a:lnTo>
                  <a:pt x="1459561" y="3706841"/>
                </a:lnTo>
                <a:lnTo>
                  <a:pt x="1419766" y="3711523"/>
                </a:lnTo>
                <a:lnTo>
                  <a:pt x="1379970" y="3717375"/>
                </a:lnTo>
                <a:lnTo>
                  <a:pt x="1340175" y="3722057"/>
                </a:lnTo>
                <a:lnTo>
                  <a:pt x="1300379" y="3725568"/>
                </a:lnTo>
                <a:lnTo>
                  <a:pt x="1262924" y="3724398"/>
                </a:lnTo>
                <a:lnTo>
                  <a:pt x="1226640" y="3719716"/>
                </a:lnTo>
                <a:lnTo>
                  <a:pt x="1191526" y="3709182"/>
                </a:lnTo>
                <a:lnTo>
                  <a:pt x="1162265" y="3693966"/>
                </a:lnTo>
                <a:lnTo>
                  <a:pt x="1134174" y="3674068"/>
                </a:lnTo>
                <a:lnTo>
                  <a:pt x="1109594" y="3650659"/>
                </a:lnTo>
                <a:lnTo>
                  <a:pt x="1085015" y="3623738"/>
                </a:lnTo>
                <a:lnTo>
                  <a:pt x="1062776" y="3595647"/>
                </a:lnTo>
                <a:lnTo>
                  <a:pt x="1040537" y="3566386"/>
                </a:lnTo>
                <a:lnTo>
                  <a:pt x="1018299" y="3537124"/>
                </a:lnTo>
                <a:lnTo>
                  <a:pt x="996060" y="3509033"/>
                </a:lnTo>
                <a:lnTo>
                  <a:pt x="972651" y="3482113"/>
                </a:lnTo>
                <a:lnTo>
                  <a:pt x="945730" y="3458704"/>
                </a:lnTo>
                <a:lnTo>
                  <a:pt x="919980" y="3437635"/>
                </a:lnTo>
                <a:lnTo>
                  <a:pt x="890719" y="3421249"/>
                </a:lnTo>
                <a:lnTo>
                  <a:pt x="859116" y="3407203"/>
                </a:lnTo>
                <a:lnTo>
                  <a:pt x="825173" y="3395499"/>
                </a:lnTo>
                <a:lnTo>
                  <a:pt x="790059" y="3384965"/>
                </a:lnTo>
                <a:lnTo>
                  <a:pt x="754946" y="3375601"/>
                </a:lnTo>
                <a:lnTo>
                  <a:pt x="718662" y="3366237"/>
                </a:lnTo>
                <a:lnTo>
                  <a:pt x="684718" y="3355703"/>
                </a:lnTo>
                <a:lnTo>
                  <a:pt x="650775" y="3343999"/>
                </a:lnTo>
                <a:lnTo>
                  <a:pt x="619173" y="3329953"/>
                </a:lnTo>
                <a:lnTo>
                  <a:pt x="591082" y="3312396"/>
                </a:lnTo>
                <a:lnTo>
                  <a:pt x="565332" y="3291328"/>
                </a:lnTo>
                <a:lnTo>
                  <a:pt x="544263" y="3265578"/>
                </a:lnTo>
                <a:lnTo>
                  <a:pt x="526706" y="3237487"/>
                </a:lnTo>
                <a:lnTo>
                  <a:pt x="512661" y="3205885"/>
                </a:lnTo>
                <a:lnTo>
                  <a:pt x="500956" y="3171941"/>
                </a:lnTo>
                <a:lnTo>
                  <a:pt x="490422" y="3137998"/>
                </a:lnTo>
                <a:lnTo>
                  <a:pt x="481059" y="3101714"/>
                </a:lnTo>
                <a:lnTo>
                  <a:pt x="471695" y="3066600"/>
                </a:lnTo>
                <a:lnTo>
                  <a:pt x="461161" y="3031486"/>
                </a:lnTo>
                <a:lnTo>
                  <a:pt x="449456" y="2997543"/>
                </a:lnTo>
                <a:lnTo>
                  <a:pt x="435411" y="2965941"/>
                </a:lnTo>
                <a:lnTo>
                  <a:pt x="419024" y="2936679"/>
                </a:lnTo>
                <a:lnTo>
                  <a:pt x="397956" y="2910929"/>
                </a:lnTo>
                <a:lnTo>
                  <a:pt x="374547" y="2884009"/>
                </a:lnTo>
                <a:lnTo>
                  <a:pt x="347626" y="2860599"/>
                </a:lnTo>
                <a:lnTo>
                  <a:pt x="318365" y="2838361"/>
                </a:lnTo>
                <a:lnTo>
                  <a:pt x="289103" y="2816122"/>
                </a:lnTo>
                <a:lnTo>
                  <a:pt x="259842" y="2793883"/>
                </a:lnTo>
                <a:lnTo>
                  <a:pt x="231751" y="2771645"/>
                </a:lnTo>
                <a:lnTo>
                  <a:pt x="204830" y="2747065"/>
                </a:lnTo>
                <a:lnTo>
                  <a:pt x="181421" y="2722485"/>
                </a:lnTo>
                <a:lnTo>
                  <a:pt x="161523" y="2694394"/>
                </a:lnTo>
                <a:lnTo>
                  <a:pt x="146308" y="2665133"/>
                </a:lnTo>
                <a:lnTo>
                  <a:pt x="135773" y="2630019"/>
                </a:lnTo>
                <a:lnTo>
                  <a:pt x="131092" y="2593735"/>
                </a:lnTo>
                <a:lnTo>
                  <a:pt x="129921" y="2556280"/>
                </a:lnTo>
                <a:lnTo>
                  <a:pt x="133432" y="2516485"/>
                </a:lnTo>
                <a:lnTo>
                  <a:pt x="138114" y="2476689"/>
                </a:lnTo>
                <a:lnTo>
                  <a:pt x="143967" y="2436894"/>
                </a:lnTo>
                <a:lnTo>
                  <a:pt x="148648" y="2397098"/>
                </a:lnTo>
                <a:lnTo>
                  <a:pt x="150989" y="2357302"/>
                </a:lnTo>
                <a:lnTo>
                  <a:pt x="150989" y="2318677"/>
                </a:lnTo>
                <a:lnTo>
                  <a:pt x="146308" y="2282393"/>
                </a:lnTo>
                <a:lnTo>
                  <a:pt x="136944" y="2246109"/>
                </a:lnTo>
                <a:lnTo>
                  <a:pt x="122898" y="2212166"/>
                </a:lnTo>
                <a:lnTo>
                  <a:pt x="105341" y="2177052"/>
                </a:lnTo>
                <a:lnTo>
                  <a:pt x="85444" y="2141938"/>
                </a:lnTo>
                <a:lnTo>
                  <a:pt x="64375" y="2106824"/>
                </a:lnTo>
                <a:lnTo>
                  <a:pt x="44478" y="2072881"/>
                </a:lnTo>
                <a:lnTo>
                  <a:pt x="26921" y="2036597"/>
                </a:lnTo>
                <a:lnTo>
                  <a:pt x="12875" y="2001483"/>
                </a:lnTo>
                <a:lnTo>
                  <a:pt x="3512" y="1965199"/>
                </a:lnTo>
                <a:lnTo>
                  <a:pt x="0" y="1927744"/>
                </a:lnTo>
                <a:lnTo>
                  <a:pt x="3512" y="1890290"/>
                </a:lnTo>
                <a:lnTo>
                  <a:pt x="12875" y="1854005"/>
                </a:lnTo>
                <a:lnTo>
                  <a:pt x="26921" y="1818892"/>
                </a:lnTo>
                <a:lnTo>
                  <a:pt x="44478" y="1782608"/>
                </a:lnTo>
                <a:lnTo>
                  <a:pt x="64375" y="1748664"/>
                </a:lnTo>
                <a:lnTo>
                  <a:pt x="85444" y="1713550"/>
                </a:lnTo>
                <a:lnTo>
                  <a:pt x="105341" y="1678437"/>
                </a:lnTo>
                <a:lnTo>
                  <a:pt x="122898" y="1643323"/>
                </a:lnTo>
                <a:lnTo>
                  <a:pt x="136944" y="1609380"/>
                </a:lnTo>
                <a:lnTo>
                  <a:pt x="146308" y="1573096"/>
                </a:lnTo>
                <a:lnTo>
                  <a:pt x="150989" y="1536811"/>
                </a:lnTo>
                <a:lnTo>
                  <a:pt x="150989" y="1498186"/>
                </a:lnTo>
                <a:lnTo>
                  <a:pt x="148648" y="1458391"/>
                </a:lnTo>
                <a:lnTo>
                  <a:pt x="143967" y="1418595"/>
                </a:lnTo>
                <a:lnTo>
                  <a:pt x="138114" y="1378799"/>
                </a:lnTo>
                <a:lnTo>
                  <a:pt x="133432" y="1339004"/>
                </a:lnTo>
                <a:lnTo>
                  <a:pt x="129921" y="1299208"/>
                </a:lnTo>
                <a:lnTo>
                  <a:pt x="131092" y="1261754"/>
                </a:lnTo>
                <a:lnTo>
                  <a:pt x="135773" y="1225469"/>
                </a:lnTo>
                <a:lnTo>
                  <a:pt x="146308" y="1190356"/>
                </a:lnTo>
                <a:lnTo>
                  <a:pt x="161523" y="1161094"/>
                </a:lnTo>
                <a:lnTo>
                  <a:pt x="181421" y="1133003"/>
                </a:lnTo>
                <a:lnTo>
                  <a:pt x="204830" y="1108424"/>
                </a:lnTo>
                <a:lnTo>
                  <a:pt x="231751" y="1083844"/>
                </a:lnTo>
                <a:lnTo>
                  <a:pt x="259842" y="1061605"/>
                </a:lnTo>
                <a:lnTo>
                  <a:pt x="289103" y="1039367"/>
                </a:lnTo>
                <a:lnTo>
                  <a:pt x="318365" y="1017128"/>
                </a:lnTo>
                <a:lnTo>
                  <a:pt x="347626" y="994889"/>
                </a:lnTo>
                <a:lnTo>
                  <a:pt x="374547" y="971480"/>
                </a:lnTo>
                <a:lnTo>
                  <a:pt x="397956" y="944560"/>
                </a:lnTo>
                <a:lnTo>
                  <a:pt x="419024" y="918809"/>
                </a:lnTo>
                <a:lnTo>
                  <a:pt x="435411" y="889548"/>
                </a:lnTo>
                <a:lnTo>
                  <a:pt x="449456" y="857946"/>
                </a:lnTo>
                <a:lnTo>
                  <a:pt x="461161" y="824002"/>
                </a:lnTo>
                <a:lnTo>
                  <a:pt x="471695" y="788889"/>
                </a:lnTo>
                <a:lnTo>
                  <a:pt x="481059" y="753775"/>
                </a:lnTo>
                <a:lnTo>
                  <a:pt x="490422" y="717491"/>
                </a:lnTo>
                <a:lnTo>
                  <a:pt x="500956" y="683547"/>
                </a:lnTo>
                <a:lnTo>
                  <a:pt x="512661" y="649604"/>
                </a:lnTo>
                <a:lnTo>
                  <a:pt x="526706" y="618002"/>
                </a:lnTo>
                <a:lnTo>
                  <a:pt x="544263" y="589911"/>
                </a:lnTo>
                <a:lnTo>
                  <a:pt x="565332" y="564161"/>
                </a:lnTo>
                <a:lnTo>
                  <a:pt x="591082" y="543092"/>
                </a:lnTo>
                <a:lnTo>
                  <a:pt x="619173" y="525535"/>
                </a:lnTo>
                <a:lnTo>
                  <a:pt x="650775" y="511490"/>
                </a:lnTo>
                <a:lnTo>
                  <a:pt x="684718" y="499785"/>
                </a:lnTo>
                <a:lnTo>
                  <a:pt x="718662" y="489251"/>
                </a:lnTo>
                <a:lnTo>
                  <a:pt x="754946" y="479888"/>
                </a:lnTo>
                <a:lnTo>
                  <a:pt x="790059" y="470524"/>
                </a:lnTo>
                <a:lnTo>
                  <a:pt x="825173" y="459990"/>
                </a:lnTo>
                <a:lnTo>
                  <a:pt x="859116" y="448285"/>
                </a:lnTo>
                <a:lnTo>
                  <a:pt x="890719" y="434240"/>
                </a:lnTo>
                <a:lnTo>
                  <a:pt x="919980" y="417853"/>
                </a:lnTo>
                <a:lnTo>
                  <a:pt x="945730" y="396785"/>
                </a:lnTo>
                <a:lnTo>
                  <a:pt x="972651" y="373376"/>
                </a:lnTo>
                <a:lnTo>
                  <a:pt x="996060" y="346455"/>
                </a:lnTo>
                <a:lnTo>
                  <a:pt x="1018299" y="318364"/>
                </a:lnTo>
                <a:lnTo>
                  <a:pt x="1040537" y="289103"/>
                </a:lnTo>
                <a:lnTo>
                  <a:pt x="1062776" y="259841"/>
                </a:lnTo>
                <a:lnTo>
                  <a:pt x="1085015" y="231750"/>
                </a:lnTo>
                <a:lnTo>
                  <a:pt x="1109594" y="204830"/>
                </a:lnTo>
                <a:lnTo>
                  <a:pt x="1134174" y="181421"/>
                </a:lnTo>
                <a:lnTo>
                  <a:pt x="1162265" y="161523"/>
                </a:lnTo>
                <a:lnTo>
                  <a:pt x="1191526" y="146307"/>
                </a:lnTo>
                <a:lnTo>
                  <a:pt x="1226640" y="135773"/>
                </a:lnTo>
                <a:lnTo>
                  <a:pt x="1262924" y="131091"/>
                </a:lnTo>
                <a:lnTo>
                  <a:pt x="1300379" y="129921"/>
                </a:lnTo>
                <a:lnTo>
                  <a:pt x="1340175" y="133432"/>
                </a:lnTo>
                <a:lnTo>
                  <a:pt x="1379970" y="138114"/>
                </a:lnTo>
                <a:lnTo>
                  <a:pt x="1419766" y="143966"/>
                </a:lnTo>
                <a:lnTo>
                  <a:pt x="1459561" y="148648"/>
                </a:lnTo>
                <a:lnTo>
                  <a:pt x="1499357" y="150989"/>
                </a:lnTo>
                <a:lnTo>
                  <a:pt x="1537982" y="150989"/>
                </a:lnTo>
                <a:lnTo>
                  <a:pt x="1574266" y="146307"/>
                </a:lnTo>
                <a:lnTo>
                  <a:pt x="1610550" y="136943"/>
                </a:lnTo>
                <a:lnTo>
                  <a:pt x="1645664" y="122898"/>
                </a:lnTo>
                <a:lnTo>
                  <a:pt x="1680778" y="104171"/>
                </a:lnTo>
                <a:lnTo>
                  <a:pt x="1715892" y="85443"/>
                </a:lnTo>
                <a:lnTo>
                  <a:pt x="1751005" y="64375"/>
                </a:lnTo>
                <a:lnTo>
                  <a:pt x="1784949" y="44477"/>
                </a:lnTo>
                <a:lnTo>
                  <a:pt x="1821233" y="26920"/>
                </a:lnTo>
                <a:lnTo>
                  <a:pt x="1856347" y="12875"/>
                </a:lnTo>
                <a:lnTo>
                  <a:pt x="1892631" y="3511"/>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11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reeform 6">
            <a:extLst>
              <a:ext uri="{FF2B5EF4-FFF2-40B4-BE49-F238E27FC236}">
                <a16:creationId xmlns:a16="http://schemas.microsoft.com/office/drawing/2014/main" id="{0435E05D-C29D-45BA-887D-94B257315B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en-US"/>
          </a:p>
        </p:txBody>
      </p:sp>
      <p:sp>
        <p:nvSpPr>
          <p:cNvPr id="22" name="Rectangle 21">
            <a:extLst>
              <a:ext uri="{FF2B5EF4-FFF2-40B4-BE49-F238E27FC236}">
                <a16:creationId xmlns:a16="http://schemas.microsoft.com/office/drawing/2014/main" id="{C0832B8F-914B-4B26-975B-D7D8C3B9D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24" name="Rectangle 23">
            <a:extLst>
              <a:ext uri="{FF2B5EF4-FFF2-40B4-BE49-F238E27FC236}">
                <a16:creationId xmlns:a16="http://schemas.microsoft.com/office/drawing/2014/main" id="{783D74E9-2222-42D1-A153-7C1BC127FE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1F201F-ABE0-91C4-F460-232FFA75D90B}"/>
              </a:ext>
            </a:extLst>
          </p:cNvPr>
          <p:cNvSpPr>
            <a:spLocks noGrp="1"/>
          </p:cNvSpPr>
          <p:nvPr>
            <p:ph type="title"/>
          </p:nvPr>
        </p:nvSpPr>
        <p:spPr>
          <a:xfrm>
            <a:off x="1028901" y="4634077"/>
            <a:ext cx="10134198" cy="1857901"/>
          </a:xfrm>
        </p:spPr>
        <p:txBody>
          <a:bodyPr vert="horz" lIns="91440" tIns="45720" rIns="91440" bIns="45720" rtlCol="0" anchor="t">
            <a:normAutofit/>
          </a:bodyPr>
          <a:lstStyle/>
          <a:p>
            <a:pPr algn="ctr"/>
            <a:r>
              <a:rPr lang="en-US" sz="6100" spc="800" dirty="0"/>
              <a:t>Donora, PA and the ‘Death fog’</a:t>
            </a:r>
          </a:p>
        </p:txBody>
      </p:sp>
      <p:sp>
        <p:nvSpPr>
          <p:cNvPr id="26" name="Freeform 6">
            <a:extLst>
              <a:ext uri="{FF2B5EF4-FFF2-40B4-BE49-F238E27FC236}">
                <a16:creationId xmlns:a16="http://schemas.microsoft.com/office/drawing/2014/main" id="{98540151-37A3-40D0-BBFC-EA9933B63A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n-US"/>
          </a:p>
        </p:txBody>
      </p:sp>
      <p:pic>
        <p:nvPicPr>
          <p:cNvPr id="4" name="Content Placeholder 3" descr="A smoke billowing from a factory&#10;&#10;Description automatically generated">
            <a:extLst>
              <a:ext uri="{FF2B5EF4-FFF2-40B4-BE49-F238E27FC236}">
                <a16:creationId xmlns:a16="http://schemas.microsoft.com/office/drawing/2014/main" id="{D98DB05F-9340-201F-A801-123B812440B3}"/>
              </a:ext>
            </a:extLst>
          </p:cNvPr>
          <p:cNvPicPr>
            <a:picLocks noChangeAspect="1"/>
          </p:cNvPicPr>
          <p:nvPr/>
        </p:nvPicPr>
        <p:blipFill>
          <a:blip r:embed="rId2"/>
          <a:stretch>
            <a:fillRect/>
          </a:stretch>
        </p:blipFill>
        <p:spPr>
          <a:xfrm>
            <a:off x="2386013" y="203391"/>
            <a:ext cx="7986711" cy="4266517"/>
          </a:xfrm>
          <a:prstGeom prst="rect">
            <a:avLst/>
          </a:prstGeom>
        </p:spPr>
      </p:pic>
      <p:sp>
        <p:nvSpPr>
          <p:cNvPr id="28" name="Rectangle 27">
            <a:extLst>
              <a:ext uri="{FF2B5EF4-FFF2-40B4-BE49-F238E27FC236}">
                <a16:creationId xmlns:a16="http://schemas.microsoft.com/office/drawing/2014/main" id="{6BDE11A2-669A-4CF8-BDBE-D0A162AB3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120264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21" name="Freeform 6">
            <a:extLst>
              <a:ext uri="{FF2B5EF4-FFF2-40B4-BE49-F238E27FC236}">
                <a16:creationId xmlns:a16="http://schemas.microsoft.com/office/drawing/2014/main" id="{AD447701-5C61-47D2-A56F-5FDCC5440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en-US"/>
          </a:p>
        </p:txBody>
      </p:sp>
      <p:sp>
        <p:nvSpPr>
          <p:cNvPr id="4123" name="Rectangle 4122">
            <a:extLst>
              <a:ext uri="{FF2B5EF4-FFF2-40B4-BE49-F238E27FC236}">
                <a16:creationId xmlns:a16="http://schemas.microsoft.com/office/drawing/2014/main" id="{7D5ECDCF-19AC-4A65-B2EF-088F9B7E1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125" name="Rectangle 4124">
            <a:extLst>
              <a:ext uri="{FF2B5EF4-FFF2-40B4-BE49-F238E27FC236}">
                <a16:creationId xmlns:a16="http://schemas.microsoft.com/office/drawing/2014/main" id="{D9453AC2-8882-459A-8985-3E24DD42A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4543" y="0"/>
            <a:ext cx="11967714"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River of rocks">
            <a:hlinkClick r:id="rId2" tooltip="River of rocks"/>
            <a:extLst>
              <a:ext uri="{FF2B5EF4-FFF2-40B4-BE49-F238E27FC236}">
                <a16:creationId xmlns:a16="http://schemas.microsoft.com/office/drawing/2014/main" id="{BE175FDE-E2E5-A793-2B57-16C2A7B4791F}"/>
              </a:ext>
            </a:extLst>
          </p:cNvPr>
          <p:cNvPicPr>
            <a:picLocks noChangeAspect="1" noChangeArrowheads="1"/>
          </p:cNvPicPr>
          <p:nvPr/>
        </p:nvPicPr>
        <p:blipFill>
          <a:blip r:embed="rId3">
            <a:alphaModFix amt="40000"/>
            <a:extLst>
              <a:ext uri="{28A0092B-C50C-407E-A947-70E740481C1C}">
                <a14:useLocalDpi xmlns:a14="http://schemas.microsoft.com/office/drawing/2010/main" val="0"/>
              </a:ext>
            </a:extLst>
          </a:blip>
          <a:srcRect l="1839"/>
          <a:stretch/>
        </p:blipFill>
        <p:spPr bwMode="auto">
          <a:xfrm>
            <a:off x="264543" y="10"/>
            <a:ext cx="11967714"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D1042B4-3A0F-F93F-F0E0-EBB3953ACBC7}"/>
              </a:ext>
            </a:extLst>
          </p:cNvPr>
          <p:cNvSpPr>
            <a:spLocks noGrp="1"/>
          </p:cNvSpPr>
          <p:nvPr>
            <p:ph type="title"/>
          </p:nvPr>
        </p:nvSpPr>
        <p:spPr>
          <a:xfrm>
            <a:off x="1078523" y="1098388"/>
            <a:ext cx="10318418" cy="4394988"/>
          </a:xfrm>
        </p:spPr>
        <p:txBody>
          <a:bodyPr vert="horz" lIns="91440" tIns="45720" rIns="91440" bIns="45720" rtlCol="0" anchor="ctr">
            <a:normAutofit/>
          </a:bodyPr>
          <a:lstStyle/>
          <a:p>
            <a:pPr algn="ctr"/>
            <a:r>
              <a:rPr lang="en-US" sz="10000" spc="800" dirty="0">
                <a:solidFill>
                  <a:srgbClr val="FFFFFF"/>
                </a:solidFill>
              </a:rPr>
              <a:t>Hawk</a:t>
            </a:r>
            <a:br>
              <a:rPr lang="en-US" sz="10000" spc="800" dirty="0">
                <a:solidFill>
                  <a:srgbClr val="FFFFFF"/>
                </a:solidFill>
              </a:rPr>
            </a:br>
            <a:r>
              <a:rPr lang="en-US" sz="10000" spc="800" dirty="0">
                <a:solidFill>
                  <a:srgbClr val="FFFFFF"/>
                </a:solidFill>
              </a:rPr>
              <a:t>Mountain</a:t>
            </a:r>
          </a:p>
        </p:txBody>
      </p:sp>
      <p:sp>
        <p:nvSpPr>
          <p:cNvPr id="4127" name="Rectangle 4126">
            <a:extLst>
              <a:ext uri="{FF2B5EF4-FFF2-40B4-BE49-F238E27FC236}">
                <a16:creationId xmlns:a16="http://schemas.microsoft.com/office/drawing/2014/main" id="{D4A11FEA-6E98-401C-B708-DA2C95081E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64543"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4690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DC1BABFC-6B67-810B-381F-8CF15DA33709}"/>
              </a:ext>
            </a:extLst>
          </p:cNvPr>
          <p:cNvPicPr>
            <a:picLocks noChangeAspect="1"/>
          </p:cNvPicPr>
          <p:nvPr/>
        </p:nvPicPr>
        <p:blipFill>
          <a:blip r:embed="rId2"/>
          <a:srcRect l="24447" r="34664" b="1"/>
          <a:stretch/>
        </p:blipFill>
        <p:spPr>
          <a:xfrm>
            <a:off x="7338646" y="10"/>
            <a:ext cx="4853354" cy="6857990"/>
          </a:xfrm>
          <a:prstGeom prst="rect">
            <a:avLst/>
          </a:prstGeom>
        </p:spPr>
      </p:pic>
      <p:sp>
        <p:nvSpPr>
          <p:cNvPr id="11" name="Freeform 10">
            <a:extLst>
              <a:ext uri="{FF2B5EF4-FFF2-40B4-BE49-F238E27FC236}">
                <a16:creationId xmlns:a16="http://schemas.microsoft.com/office/drawing/2014/main" id="{5D0CF218-804B-46B7-8D12-741D899E5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7569200" cy="6858000"/>
          </a:xfrm>
          <a:custGeom>
            <a:avLst/>
            <a:gdLst>
              <a:gd name="connsiteX0" fmla="*/ 0 w 7569200"/>
              <a:gd name="connsiteY0" fmla="*/ 0 h 6858000"/>
              <a:gd name="connsiteX1" fmla="*/ 7389812 w 7569200"/>
              <a:gd name="connsiteY1" fmla="*/ 0 h 6858000"/>
              <a:gd name="connsiteX2" fmla="*/ 7394575 w 7569200"/>
              <a:gd name="connsiteY2" fmla="*/ 66675 h 6858000"/>
              <a:gd name="connsiteX3" fmla="*/ 7402512 w 7569200"/>
              <a:gd name="connsiteY3" fmla="*/ 122237 h 6858000"/>
              <a:gd name="connsiteX4" fmla="*/ 7412037 w 7569200"/>
              <a:gd name="connsiteY4" fmla="*/ 174625 h 6858000"/>
              <a:gd name="connsiteX5" fmla="*/ 7427912 w 7569200"/>
              <a:gd name="connsiteY5" fmla="*/ 217487 h 6858000"/>
              <a:gd name="connsiteX6" fmla="*/ 7443787 w 7569200"/>
              <a:gd name="connsiteY6" fmla="*/ 260350 h 6858000"/>
              <a:gd name="connsiteX7" fmla="*/ 7462837 w 7569200"/>
              <a:gd name="connsiteY7" fmla="*/ 296862 h 6858000"/>
              <a:gd name="connsiteX8" fmla="*/ 7481887 w 7569200"/>
              <a:gd name="connsiteY8" fmla="*/ 334962 h 6858000"/>
              <a:gd name="connsiteX9" fmla="*/ 7499350 w 7569200"/>
              <a:gd name="connsiteY9" fmla="*/ 369887 h 6858000"/>
              <a:gd name="connsiteX10" fmla="*/ 7516812 w 7569200"/>
              <a:gd name="connsiteY10" fmla="*/ 409575 h 6858000"/>
              <a:gd name="connsiteX11" fmla="*/ 7532687 w 7569200"/>
              <a:gd name="connsiteY11" fmla="*/ 450850 h 6858000"/>
              <a:gd name="connsiteX12" fmla="*/ 7546975 w 7569200"/>
              <a:gd name="connsiteY12" fmla="*/ 496887 h 6858000"/>
              <a:gd name="connsiteX13" fmla="*/ 7558087 w 7569200"/>
              <a:gd name="connsiteY13" fmla="*/ 546100 h 6858000"/>
              <a:gd name="connsiteX14" fmla="*/ 7566025 w 7569200"/>
              <a:gd name="connsiteY14" fmla="*/ 606425 h 6858000"/>
              <a:gd name="connsiteX15" fmla="*/ 7569200 w 7569200"/>
              <a:gd name="connsiteY15" fmla="*/ 673100 h 6858000"/>
              <a:gd name="connsiteX16" fmla="*/ 7566025 w 7569200"/>
              <a:gd name="connsiteY16" fmla="*/ 744537 h 6858000"/>
              <a:gd name="connsiteX17" fmla="*/ 7558087 w 7569200"/>
              <a:gd name="connsiteY17" fmla="*/ 801687 h 6858000"/>
              <a:gd name="connsiteX18" fmla="*/ 7546975 w 7569200"/>
              <a:gd name="connsiteY18" fmla="*/ 854075 h 6858000"/>
              <a:gd name="connsiteX19" fmla="*/ 7532687 w 7569200"/>
              <a:gd name="connsiteY19" fmla="*/ 901700 h 6858000"/>
              <a:gd name="connsiteX20" fmla="*/ 7516812 w 7569200"/>
              <a:gd name="connsiteY20" fmla="*/ 942975 h 6858000"/>
              <a:gd name="connsiteX21" fmla="*/ 7497762 w 7569200"/>
              <a:gd name="connsiteY21" fmla="*/ 981075 h 6858000"/>
              <a:gd name="connsiteX22" fmla="*/ 7478712 w 7569200"/>
              <a:gd name="connsiteY22" fmla="*/ 1017587 h 6858000"/>
              <a:gd name="connsiteX23" fmla="*/ 7459662 w 7569200"/>
              <a:gd name="connsiteY23" fmla="*/ 1055687 h 6858000"/>
              <a:gd name="connsiteX24" fmla="*/ 7442200 w 7569200"/>
              <a:gd name="connsiteY24" fmla="*/ 1095375 h 6858000"/>
              <a:gd name="connsiteX25" fmla="*/ 7424737 w 7569200"/>
              <a:gd name="connsiteY25" fmla="*/ 1136650 h 6858000"/>
              <a:gd name="connsiteX26" fmla="*/ 7410450 w 7569200"/>
              <a:gd name="connsiteY26" fmla="*/ 1182687 h 6858000"/>
              <a:gd name="connsiteX27" fmla="*/ 7400925 w 7569200"/>
              <a:gd name="connsiteY27" fmla="*/ 1235075 h 6858000"/>
              <a:gd name="connsiteX28" fmla="*/ 7391400 w 7569200"/>
              <a:gd name="connsiteY28" fmla="*/ 1295400 h 6858000"/>
              <a:gd name="connsiteX29" fmla="*/ 7389812 w 7569200"/>
              <a:gd name="connsiteY29" fmla="*/ 1363662 h 6858000"/>
              <a:gd name="connsiteX30" fmla="*/ 7391400 w 7569200"/>
              <a:gd name="connsiteY30" fmla="*/ 1431925 h 6858000"/>
              <a:gd name="connsiteX31" fmla="*/ 7400925 w 7569200"/>
              <a:gd name="connsiteY31" fmla="*/ 1492250 h 6858000"/>
              <a:gd name="connsiteX32" fmla="*/ 7410450 w 7569200"/>
              <a:gd name="connsiteY32" fmla="*/ 1544637 h 6858000"/>
              <a:gd name="connsiteX33" fmla="*/ 7424737 w 7569200"/>
              <a:gd name="connsiteY33" fmla="*/ 1589087 h 6858000"/>
              <a:gd name="connsiteX34" fmla="*/ 7442200 w 7569200"/>
              <a:gd name="connsiteY34" fmla="*/ 1631950 h 6858000"/>
              <a:gd name="connsiteX35" fmla="*/ 7459662 w 7569200"/>
              <a:gd name="connsiteY35" fmla="*/ 1671637 h 6858000"/>
              <a:gd name="connsiteX36" fmla="*/ 7478712 w 7569200"/>
              <a:gd name="connsiteY36" fmla="*/ 1708150 h 6858000"/>
              <a:gd name="connsiteX37" fmla="*/ 7497762 w 7569200"/>
              <a:gd name="connsiteY37" fmla="*/ 1743075 h 6858000"/>
              <a:gd name="connsiteX38" fmla="*/ 7516812 w 7569200"/>
              <a:gd name="connsiteY38" fmla="*/ 1782762 h 6858000"/>
              <a:gd name="connsiteX39" fmla="*/ 7532687 w 7569200"/>
              <a:gd name="connsiteY39" fmla="*/ 1824037 h 6858000"/>
              <a:gd name="connsiteX40" fmla="*/ 7546975 w 7569200"/>
              <a:gd name="connsiteY40" fmla="*/ 1870075 h 6858000"/>
              <a:gd name="connsiteX41" fmla="*/ 7558087 w 7569200"/>
              <a:gd name="connsiteY41" fmla="*/ 1922462 h 6858000"/>
              <a:gd name="connsiteX42" fmla="*/ 7566025 w 7569200"/>
              <a:gd name="connsiteY42" fmla="*/ 1982787 h 6858000"/>
              <a:gd name="connsiteX43" fmla="*/ 7569200 w 7569200"/>
              <a:gd name="connsiteY43" fmla="*/ 2051050 h 6858000"/>
              <a:gd name="connsiteX44" fmla="*/ 7566025 w 7569200"/>
              <a:gd name="connsiteY44" fmla="*/ 2119312 h 6858000"/>
              <a:gd name="connsiteX45" fmla="*/ 7558087 w 7569200"/>
              <a:gd name="connsiteY45" fmla="*/ 2179637 h 6858000"/>
              <a:gd name="connsiteX46" fmla="*/ 7546975 w 7569200"/>
              <a:gd name="connsiteY46" fmla="*/ 2232025 h 6858000"/>
              <a:gd name="connsiteX47" fmla="*/ 7532687 w 7569200"/>
              <a:gd name="connsiteY47" fmla="*/ 2278062 h 6858000"/>
              <a:gd name="connsiteX48" fmla="*/ 7516812 w 7569200"/>
              <a:gd name="connsiteY48" fmla="*/ 2319337 h 6858000"/>
              <a:gd name="connsiteX49" fmla="*/ 7497762 w 7569200"/>
              <a:gd name="connsiteY49" fmla="*/ 2359025 h 6858000"/>
              <a:gd name="connsiteX50" fmla="*/ 7478712 w 7569200"/>
              <a:gd name="connsiteY50" fmla="*/ 2395537 h 6858000"/>
              <a:gd name="connsiteX51" fmla="*/ 7459662 w 7569200"/>
              <a:gd name="connsiteY51" fmla="*/ 2433637 h 6858000"/>
              <a:gd name="connsiteX52" fmla="*/ 7442200 w 7569200"/>
              <a:gd name="connsiteY52" fmla="*/ 2471737 h 6858000"/>
              <a:gd name="connsiteX53" fmla="*/ 7424737 w 7569200"/>
              <a:gd name="connsiteY53" fmla="*/ 2513012 h 6858000"/>
              <a:gd name="connsiteX54" fmla="*/ 7410450 w 7569200"/>
              <a:gd name="connsiteY54" fmla="*/ 2560637 h 6858000"/>
              <a:gd name="connsiteX55" fmla="*/ 7400925 w 7569200"/>
              <a:gd name="connsiteY55" fmla="*/ 2613025 h 6858000"/>
              <a:gd name="connsiteX56" fmla="*/ 7391400 w 7569200"/>
              <a:gd name="connsiteY56" fmla="*/ 2671762 h 6858000"/>
              <a:gd name="connsiteX57" fmla="*/ 7389812 w 7569200"/>
              <a:gd name="connsiteY57" fmla="*/ 2741612 h 6858000"/>
              <a:gd name="connsiteX58" fmla="*/ 7391400 w 7569200"/>
              <a:gd name="connsiteY58" fmla="*/ 2809875 h 6858000"/>
              <a:gd name="connsiteX59" fmla="*/ 7400925 w 7569200"/>
              <a:gd name="connsiteY59" fmla="*/ 2868612 h 6858000"/>
              <a:gd name="connsiteX60" fmla="*/ 7410450 w 7569200"/>
              <a:gd name="connsiteY60" fmla="*/ 2922587 h 6858000"/>
              <a:gd name="connsiteX61" fmla="*/ 7424737 w 7569200"/>
              <a:gd name="connsiteY61" fmla="*/ 2967037 h 6858000"/>
              <a:gd name="connsiteX62" fmla="*/ 7442200 w 7569200"/>
              <a:gd name="connsiteY62" fmla="*/ 3009900 h 6858000"/>
              <a:gd name="connsiteX63" fmla="*/ 7459662 w 7569200"/>
              <a:gd name="connsiteY63" fmla="*/ 3046412 h 6858000"/>
              <a:gd name="connsiteX64" fmla="*/ 7478712 w 7569200"/>
              <a:gd name="connsiteY64" fmla="*/ 3084512 h 6858000"/>
              <a:gd name="connsiteX65" fmla="*/ 7497762 w 7569200"/>
              <a:gd name="connsiteY65" fmla="*/ 3121025 h 6858000"/>
              <a:gd name="connsiteX66" fmla="*/ 7516812 w 7569200"/>
              <a:gd name="connsiteY66" fmla="*/ 3160712 h 6858000"/>
              <a:gd name="connsiteX67" fmla="*/ 7532687 w 7569200"/>
              <a:gd name="connsiteY67" fmla="*/ 3201987 h 6858000"/>
              <a:gd name="connsiteX68" fmla="*/ 7546975 w 7569200"/>
              <a:gd name="connsiteY68" fmla="*/ 3248025 h 6858000"/>
              <a:gd name="connsiteX69" fmla="*/ 7558087 w 7569200"/>
              <a:gd name="connsiteY69" fmla="*/ 3300412 h 6858000"/>
              <a:gd name="connsiteX70" fmla="*/ 7566025 w 7569200"/>
              <a:gd name="connsiteY70" fmla="*/ 3360737 h 6858000"/>
              <a:gd name="connsiteX71" fmla="*/ 7569200 w 7569200"/>
              <a:gd name="connsiteY71" fmla="*/ 3427412 h 6858000"/>
              <a:gd name="connsiteX72" fmla="*/ 7566025 w 7569200"/>
              <a:gd name="connsiteY72" fmla="*/ 3497262 h 6858000"/>
              <a:gd name="connsiteX73" fmla="*/ 7558087 w 7569200"/>
              <a:gd name="connsiteY73" fmla="*/ 3557587 h 6858000"/>
              <a:gd name="connsiteX74" fmla="*/ 7546975 w 7569200"/>
              <a:gd name="connsiteY74" fmla="*/ 3609975 h 6858000"/>
              <a:gd name="connsiteX75" fmla="*/ 7532687 w 7569200"/>
              <a:gd name="connsiteY75" fmla="*/ 3656012 h 6858000"/>
              <a:gd name="connsiteX76" fmla="*/ 7516812 w 7569200"/>
              <a:gd name="connsiteY76" fmla="*/ 3697287 h 6858000"/>
              <a:gd name="connsiteX77" fmla="*/ 7497762 w 7569200"/>
              <a:gd name="connsiteY77" fmla="*/ 3736975 h 6858000"/>
              <a:gd name="connsiteX78" fmla="*/ 7459662 w 7569200"/>
              <a:gd name="connsiteY78" fmla="*/ 3811587 h 6858000"/>
              <a:gd name="connsiteX79" fmla="*/ 7442200 w 7569200"/>
              <a:gd name="connsiteY79" fmla="*/ 3848100 h 6858000"/>
              <a:gd name="connsiteX80" fmla="*/ 7424737 w 7569200"/>
              <a:gd name="connsiteY80" fmla="*/ 3890962 h 6858000"/>
              <a:gd name="connsiteX81" fmla="*/ 7410450 w 7569200"/>
              <a:gd name="connsiteY81" fmla="*/ 3935412 h 6858000"/>
              <a:gd name="connsiteX82" fmla="*/ 7400925 w 7569200"/>
              <a:gd name="connsiteY82" fmla="*/ 3987800 h 6858000"/>
              <a:gd name="connsiteX83" fmla="*/ 7391400 w 7569200"/>
              <a:gd name="connsiteY83" fmla="*/ 4048125 h 6858000"/>
              <a:gd name="connsiteX84" fmla="*/ 7389812 w 7569200"/>
              <a:gd name="connsiteY84" fmla="*/ 4116387 h 6858000"/>
              <a:gd name="connsiteX85" fmla="*/ 7391400 w 7569200"/>
              <a:gd name="connsiteY85" fmla="*/ 4186237 h 6858000"/>
              <a:gd name="connsiteX86" fmla="*/ 7400925 w 7569200"/>
              <a:gd name="connsiteY86" fmla="*/ 4244975 h 6858000"/>
              <a:gd name="connsiteX87" fmla="*/ 7410450 w 7569200"/>
              <a:gd name="connsiteY87" fmla="*/ 4297362 h 6858000"/>
              <a:gd name="connsiteX88" fmla="*/ 7424737 w 7569200"/>
              <a:gd name="connsiteY88" fmla="*/ 4343400 h 6858000"/>
              <a:gd name="connsiteX89" fmla="*/ 7442200 w 7569200"/>
              <a:gd name="connsiteY89" fmla="*/ 4386262 h 6858000"/>
              <a:gd name="connsiteX90" fmla="*/ 7459662 w 7569200"/>
              <a:gd name="connsiteY90" fmla="*/ 4424362 h 6858000"/>
              <a:gd name="connsiteX91" fmla="*/ 7497762 w 7569200"/>
              <a:gd name="connsiteY91" fmla="*/ 4498975 h 6858000"/>
              <a:gd name="connsiteX92" fmla="*/ 7516812 w 7569200"/>
              <a:gd name="connsiteY92" fmla="*/ 4537075 h 6858000"/>
              <a:gd name="connsiteX93" fmla="*/ 7532687 w 7569200"/>
              <a:gd name="connsiteY93" fmla="*/ 4579937 h 6858000"/>
              <a:gd name="connsiteX94" fmla="*/ 7546975 w 7569200"/>
              <a:gd name="connsiteY94" fmla="*/ 4625975 h 6858000"/>
              <a:gd name="connsiteX95" fmla="*/ 7558087 w 7569200"/>
              <a:gd name="connsiteY95" fmla="*/ 4678362 h 6858000"/>
              <a:gd name="connsiteX96" fmla="*/ 7566025 w 7569200"/>
              <a:gd name="connsiteY96" fmla="*/ 4738687 h 6858000"/>
              <a:gd name="connsiteX97" fmla="*/ 7569200 w 7569200"/>
              <a:gd name="connsiteY97" fmla="*/ 4806950 h 6858000"/>
              <a:gd name="connsiteX98" fmla="*/ 7566025 w 7569200"/>
              <a:gd name="connsiteY98" fmla="*/ 4875212 h 6858000"/>
              <a:gd name="connsiteX99" fmla="*/ 7558087 w 7569200"/>
              <a:gd name="connsiteY99" fmla="*/ 4935537 h 6858000"/>
              <a:gd name="connsiteX100" fmla="*/ 7546975 w 7569200"/>
              <a:gd name="connsiteY100" fmla="*/ 4987925 h 6858000"/>
              <a:gd name="connsiteX101" fmla="*/ 7532687 w 7569200"/>
              <a:gd name="connsiteY101" fmla="*/ 5033962 h 6858000"/>
              <a:gd name="connsiteX102" fmla="*/ 7516812 w 7569200"/>
              <a:gd name="connsiteY102" fmla="*/ 5075237 h 6858000"/>
              <a:gd name="connsiteX103" fmla="*/ 7497762 w 7569200"/>
              <a:gd name="connsiteY103" fmla="*/ 5114925 h 6858000"/>
              <a:gd name="connsiteX104" fmla="*/ 7478712 w 7569200"/>
              <a:gd name="connsiteY104" fmla="*/ 5149850 h 6858000"/>
              <a:gd name="connsiteX105" fmla="*/ 7459662 w 7569200"/>
              <a:gd name="connsiteY105" fmla="*/ 5186362 h 6858000"/>
              <a:gd name="connsiteX106" fmla="*/ 7442200 w 7569200"/>
              <a:gd name="connsiteY106" fmla="*/ 5226050 h 6858000"/>
              <a:gd name="connsiteX107" fmla="*/ 7424737 w 7569200"/>
              <a:gd name="connsiteY107" fmla="*/ 5268912 h 6858000"/>
              <a:gd name="connsiteX108" fmla="*/ 7410450 w 7569200"/>
              <a:gd name="connsiteY108" fmla="*/ 5313362 h 6858000"/>
              <a:gd name="connsiteX109" fmla="*/ 7400925 w 7569200"/>
              <a:gd name="connsiteY109" fmla="*/ 5365750 h 6858000"/>
              <a:gd name="connsiteX110" fmla="*/ 7391400 w 7569200"/>
              <a:gd name="connsiteY110" fmla="*/ 5426075 h 6858000"/>
              <a:gd name="connsiteX111" fmla="*/ 7389812 w 7569200"/>
              <a:gd name="connsiteY111" fmla="*/ 5494337 h 6858000"/>
              <a:gd name="connsiteX112" fmla="*/ 7391400 w 7569200"/>
              <a:gd name="connsiteY112" fmla="*/ 5562600 h 6858000"/>
              <a:gd name="connsiteX113" fmla="*/ 7400925 w 7569200"/>
              <a:gd name="connsiteY113" fmla="*/ 5622925 h 6858000"/>
              <a:gd name="connsiteX114" fmla="*/ 7410450 w 7569200"/>
              <a:gd name="connsiteY114" fmla="*/ 5675312 h 6858000"/>
              <a:gd name="connsiteX115" fmla="*/ 7424737 w 7569200"/>
              <a:gd name="connsiteY115" fmla="*/ 5721350 h 6858000"/>
              <a:gd name="connsiteX116" fmla="*/ 7442200 w 7569200"/>
              <a:gd name="connsiteY116" fmla="*/ 5762625 h 6858000"/>
              <a:gd name="connsiteX117" fmla="*/ 7459662 w 7569200"/>
              <a:gd name="connsiteY117" fmla="*/ 5802312 h 6858000"/>
              <a:gd name="connsiteX118" fmla="*/ 7478712 w 7569200"/>
              <a:gd name="connsiteY118" fmla="*/ 5840412 h 6858000"/>
              <a:gd name="connsiteX119" fmla="*/ 7497762 w 7569200"/>
              <a:gd name="connsiteY119" fmla="*/ 5876925 h 6858000"/>
              <a:gd name="connsiteX120" fmla="*/ 7516812 w 7569200"/>
              <a:gd name="connsiteY120" fmla="*/ 5915025 h 6858000"/>
              <a:gd name="connsiteX121" fmla="*/ 7532687 w 7569200"/>
              <a:gd name="connsiteY121" fmla="*/ 5956300 h 6858000"/>
              <a:gd name="connsiteX122" fmla="*/ 7546975 w 7569200"/>
              <a:gd name="connsiteY122" fmla="*/ 6003925 h 6858000"/>
              <a:gd name="connsiteX123" fmla="*/ 7558087 w 7569200"/>
              <a:gd name="connsiteY123" fmla="*/ 6056312 h 6858000"/>
              <a:gd name="connsiteX124" fmla="*/ 7566025 w 7569200"/>
              <a:gd name="connsiteY124" fmla="*/ 6113462 h 6858000"/>
              <a:gd name="connsiteX125" fmla="*/ 7569200 w 7569200"/>
              <a:gd name="connsiteY125" fmla="*/ 6183312 h 6858000"/>
              <a:gd name="connsiteX126" fmla="*/ 7566025 w 7569200"/>
              <a:gd name="connsiteY126" fmla="*/ 6251575 h 6858000"/>
              <a:gd name="connsiteX127" fmla="*/ 7558087 w 7569200"/>
              <a:gd name="connsiteY127" fmla="*/ 6311900 h 6858000"/>
              <a:gd name="connsiteX128" fmla="*/ 7546975 w 7569200"/>
              <a:gd name="connsiteY128" fmla="*/ 6361112 h 6858000"/>
              <a:gd name="connsiteX129" fmla="*/ 7532687 w 7569200"/>
              <a:gd name="connsiteY129" fmla="*/ 6407150 h 6858000"/>
              <a:gd name="connsiteX130" fmla="*/ 7516812 w 7569200"/>
              <a:gd name="connsiteY130" fmla="*/ 6448425 h 6858000"/>
              <a:gd name="connsiteX131" fmla="*/ 7499350 w 7569200"/>
              <a:gd name="connsiteY131" fmla="*/ 6488112 h 6858000"/>
              <a:gd name="connsiteX132" fmla="*/ 7481887 w 7569200"/>
              <a:gd name="connsiteY132" fmla="*/ 6523037 h 6858000"/>
              <a:gd name="connsiteX133" fmla="*/ 7462837 w 7569200"/>
              <a:gd name="connsiteY133" fmla="*/ 6561137 h 6858000"/>
              <a:gd name="connsiteX134" fmla="*/ 7443787 w 7569200"/>
              <a:gd name="connsiteY134" fmla="*/ 6597650 h 6858000"/>
              <a:gd name="connsiteX135" fmla="*/ 7427912 w 7569200"/>
              <a:gd name="connsiteY135" fmla="*/ 6640512 h 6858000"/>
              <a:gd name="connsiteX136" fmla="*/ 7412037 w 7569200"/>
              <a:gd name="connsiteY136" fmla="*/ 6683375 h 6858000"/>
              <a:gd name="connsiteX137" fmla="*/ 7402512 w 7569200"/>
              <a:gd name="connsiteY137" fmla="*/ 6735762 h 6858000"/>
              <a:gd name="connsiteX138" fmla="*/ 7394575 w 7569200"/>
              <a:gd name="connsiteY138" fmla="*/ 6791325 h 6858000"/>
              <a:gd name="connsiteX139" fmla="*/ 7389812 w 7569200"/>
              <a:gd name="connsiteY139" fmla="*/ 6858000 h 6858000"/>
              <a:gd name="connsiteX140" fmla="*/ 0 w 7569200"/>
              <a:gd name="connsiteY140" fmla="*/ 6858000 h 6858000"/>
              <a:gd name="connsiteX141" fmla="*/ 0 w 7569200"/>
              <a:gd name="connsiteY14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7569200" h="6858000">
                <a:moveTo>
                  <a:pt x="0" y="0"/>
                </a:moveTo>
                <a:lnTo>
                  <a:pt x="7389812" y="0"/>
                </a:lnTo>
                <a:lnTo>
                  <a:pt x="7394575" y="66675"/>
                </a:lnTo>
                <a:lnTo>
                  <a:pt x="7402512" y="122237"/>
                </a:lnTo>
                <a:lnTo>
                  <a:pt x="7412037" y="174625"/>
                </a:lnTo>
                <a:lnTo>
                  <a:pt x="7427912" y="217487"/>
                </a:lnTo>
                <a:lnTo>
                  <a:pt x="7443787" y="260350"/>
                </a:lnTo>
                <a:lnTo>
                  <a:pt x="7462837" y="296862"/>
                </a:lnTo>
                <a:lnTo>
                  <a:pt x="7481887" y="334962"/>
                </a:lnTo>
                <a:lnTo>
                  <a:pt x="7499350" y="369887"/>
                </a:lnTo>
                <a:lnTo>
                  <a:pt x="7516812" y="409575"/>
                </a:lnTo>
                <a:lnTo>
                  <a:pt x="7532687" y="450850"/>
                </a:lnTo>
                <a:lnTo>
                  <a:pt x="7546975" y="496887"/>
                </a:lnTo>
                <a:lnTo>
                  <a:pt x="7558087" y="546100"/>
                </a:lnTo>
                <a:lnTo>
                  <a:pt x="7566025" y="606425"/>
                </a:lnTo>
                <a:lnTo>
                  <a:pt x="7569200" y="673100"/>
                </a:lnTo>
                <a:lnTo>
                  <a:pt x="7566025" y="744537"/>
                </a:lnTo>
                <a:lnTo>
                  <a:pt x="7558087" y="801687"/>
                </a:lnTo>
                <a:lnTo>
                  <a:pt x="7546975" y="854075"/>
                </a:lnTo>
                <a:lnTo>
                  <a:pt x="7532687" y="901700"/>
                </a:lnTo>
                <a:lnTo>
                  <a:pt x="7516812" y="942975"/>
                </a:lnTo>
                <a:lnTo>
                  <a:pt x="7497762" y="981075"/>
                </a:lnTo>
                <a:lnTo>
                  <a:pt x="7478712" y="1017587"/>
                </a:lnTo>
                <a:lnTo>
                  <a:pt x="7459662" y="1055687"/>
                </a:lnTo>
                <a:lnTo>
                  <a:pt x="7442200" y="1095375"/>
                </a:lnTo>
                <a:lnTo>
                  <a:pt x="7424737" y="1136650"/>
                </a:lnTo>
                <a:lnTo>
                  <a:pt x="7410450" y="1182687"/>
                </a:lnTo>
                <a:lnTo>
                  <a:pt x="7400925" y="1235075"/>
                </a:lnTo>
                <a:lnTo>
                  <a:pt x="7391400" y="1295400"/>
                </a:lnTo>
                <a:lnTo>
                  <a:pt x="7389812" y="1363662"/>
                </a:lnTo>
                <a:lnTo>
                  <a:pt x="7391400" y="1431925"/>
                </a:lnTo>
                <a:lnTo>
                  <a:pt x="7400925" y="1492250"/>
                </a:lnTo>
                <a:lnTo>
                  <a:pt x="7410450" y="1544637"/>
                </a:lnTo>
                <a:lnTo>
                  <a:pt x="7424737" y="1589087"/>
                </a:lnTo>
                <a:lnTo>
                  <a:pt x="7442200" y="1631950"/>
                </a:lnTo>
                <a:lnTo>
                  <a:pt x="7459662" y="1671637"/>
                </a:lnTo>
                <a:lnTo>
                  <a:pt x="7478712" y="1708150"/>
                </a:lnTo>
                <a:lnTo>
                  <a:pt x="7497762" y="1743075"/>
                </a:lnTo>
                <a:lnTo>
                  <a:pt x="7516812" y="1782762"/>
                </a:lnTo>
                <a:lnTo>
                  <a:pt x="7532687" y="1824037"/>
                </a:lnTo>
                <a:lnTo>
                  <a:pt x="7546975" y="1870075"/>
                </a:lnTo>
                <a:lnTo>
                  <a:pt x="7558087" y="1922462"/>
                </a:lnTo>
                <a:lnTo>
                  <a:pt x="7566025" y="1982787"/>
                </a:lnTo>
                <a:lnTo>
                  <a:pt x="7569200" y="2051050"/>
                </a:lnTo>
                <a:lnTo>
                  <a:pt x="7566025" y="2119312"/>
                </a:lnTo>
                <a:lnTo>
                  <a:pt x="7558087" y="2179637"/>
                </a:lnTo>
                <a:lnTo>
                  <a:pt x="7546975" y="2232025"/>
                </a:lnTo>
                <a:lnTo>
                  <a:pt x="7532687" y="2278062"/>
                </a:lnTo>
                <a:lnTo>
                  <a:pt x="7516812" y="2319337"/>
                </a:lnTo>
                <a:lnTo>
                  <a:pt x="7497762" y="2359025"/>
                </a:lnTo>
                <a:lnTo>
                  <a:pt x="7478712" y="2395537"/>
                </a:lnTo>
                <a:lnTo>
                  <a:pt x="7459662" y="2433637"/>
                </a:lnTo>
                <a:lnTo>
                  <a:pt x="7442200" y="2471737"/>
                </a:lnTo>
                <a:lnTo>
                  <a:pt x="7424737" y="2513012"/>
                </a:lnTo>
                <a:lnTo>
                  <a:pt x="7410450" y="2560637"/>
                </a:lnTo>
                <a:lnTo>
                  <a:pt x="7400925" y="2613025"/>
                </a:lnTo>
                <a:lnTo>
                  <a:pt x="7391400" y="2671762"/>
                </a:lnTo>
                <a:lnTo>
                  <a:pt x="7389812" y="2741612"/>
                </a:lnTo>
                <a:lnTo>
                  <a:pt x="7391400" y="2809875"/>
                </a:lnTo>
                <a:lnTo>
                  <a:pt x="7400925" y="2868612"/>
                </a:lnTo>
                <a:lnTo>
                  <a:pt x="7410450" y="2922587"/>
                </a:lnTo>
                <a:lnTo>
                  <a:pt x="7424737" y="2967037"/>
                </a:lnTo>
                <a:lnTo>
                  <a:pt x="7442200" y="3009900"/>
                </a:lnTo>
                <a:lnTo>
                  <a:pt x="7459662" y="3046412"/>
                </a:lnTo>
                <a:lnTo>
                  <a:pt x="7478712" y="3084512"/>
                </a:lnTo>
                <a:lnTo>
                  <a:pt x="7497762" y="3121025"/>
                </a:lnTo>
                <a:lnTo>
                  <a:pt x="7516812" y="3160712"/>
                </a:lnTo>
                <a:lnTo>
                  <a:pt x="7532687" y="3201987"/>
                </a:lnTo>
                <a:lnTo>
                  <a:pt x="7546975" y="3248025"/>
                </a:lnTo>
                <a:lnTo>
                  <a:pt x="7558087" y="3300412"/>
                </a:lnTo>
                <a:lnTo>
                  <a:pt x="7566025" y="3360737"/>
                </a:lnTo>
                <a:lnTo>
                  <a:pt x="7569200" y="3427412"/>
                </a:lnTo>
                <a:lnTo>
                  <a:pt x="7566025" y="3497262"/>
                </a:lnTo>
                <a:lnTo>
                  <a:pt x="7558087" y="3557587"/>
                </a:lnTo>
                <a:lnTo>
                  <a:pt x="7546975" y="3609975"/>
                </a:lnTo>
                <a:lnTo>
                  <a:pt x="7532687" y="3656012"/>
                </a:lnTo>
                <a:lnTo>
                  <a:pt x="7516812" y="3697287"/>
                </a:lnTo>
                <a:lnTo>
                  <a:pt x="7497762" y="3736975"/>
                </a:lnTo>
                <a:lnTo>
                  <a:pt x="7459662" y="3811587"/>
                </a:lnTo>
                <a:lnTo>
                  <a:pt x="7442200" y="3848100"/>
                </a:lnTo>
                <a:lnTo>
                  <a:pt x="7424737" y="3890962"/>
                </a:lnTo>
                <a:lnTo>
                  <a:pt x="7410450" y="3935412"/>
                </a:lnTo>
                <a:lnTo>
                  <a:pt x="7400925" y="3987800"/>
                </a:lnTo>
                <a:lnTo>
                  <a:pt x="7391400" y="4048125"/>
                </a:lnTo>
                <a:lnTo>
                  <a:pt x="7389812" y="4116387"/>
                </a:lnTo>
                <a:lnTo>
                  <a:pt x="7391400" y="4186237"/>
                </a:lnTo>
                <a:lnTo>
                  <a:pt x="7400925" y="4244975"/>
                </a:lnTo>
                <a:lnTo>
                  <a:pt x="7410450" y="4297362"/>
                </a:lnTo>
                <a:lnTo>
                  <a:pt x="7424737" y="4343400"/>
                </a:lnTo>
                <a:lnTo>
                  <a:pt x="7442200" y="4386262"/>
                </a:lnTo>
                <a:lnTo>
                  <a:pt x="7459662" y="4424362"/>
                </a:lnTo>
                <a:lnTo>
                  <a:pt x="7497762" y="4498975"/>
                </a:lnTo>
                <a:lnTo>
                  <a:pt x="7516812" y="4537075"/>
                </a:lnTo>
                <a:lnTo>
                  <a:pt x="7532687" y="4579937"/>
                </a:lnTo>
                <a:lnTo>
                  <a:pt x="7546975" y="4625975"/>
                </a:lnTo>
                <a:lnTo>
                  <a:pt x="7558087" y="4678362"/>
                </a:lnTo>
                <a:lnTo>
                  <a:pt x="7566025" y="4738687"/>
                </a:lnTo>
                <a:lnTo>
                  <a:pt x="7569200" y="4806950"/>
                </a:lnTo>
                <a:lnTo>
                  <a:pt x="7566025" y="4875212"/>
                </a:lnTo>
                <a:lnTo>
                  <a:pt x="7558087" y="4935537"/>
                </a:lnTo>
                <a:lnTo>
                  <a:pt x="7546975" y="4987925"/>
                </a:lnTo>
                <a:lnTo>
                  <a:pt x="7532687" y="5033962"/>
                </a:lnTo>
                <a:lnTo>
                  <a:pt x="7516812" y="5075237"/>
                </a:lnTo>
                <a:lnTo>
                  <a:pt x="7497762" y="5114925"/>
                </a:lnTo>
                <a:lnTo>
                  <a:pt x="7478712" y="5149850"/>
                </a:lnTo>
                <a:lnTo>
                  <a:pt x="7459662" y="5186362"/>
                </a:lnTo>
                <a:lnTo>
                  <a:pt x="7442200" y="5226050"/>
                </a:lnTo>
                <a:lnTo>
                  <a:pt x="7424737" y="5268912"/>
                </a:lnTo>
                <a:lnTo>
                  <a:pt x="7410450" y="5313362"/>
                </a:lnTo>
                <a:lnTo>
                  <a:pt x="7400925" y="5365750"/>
                </a:lnTo>
                <a:lnTo>
                  <a:pt x="7391400" y="5426075"/>
                </a:lnTo>
                <a:lnTo>
                  <a:pt x="7389812" y="5494337"/>
                </a:lnTo>
                <a:lnTo>
                  <a:pt x="7391400" y="5562600"/>
                </a:lnTo>
                <a:lnTo>
                  <a:pt x="7400925" y="5622925"/>
                </a:lnTo>
                <a:lnTo>
                  <a:pt x="7410450" y="5675312"/>
                </a:lnTo>
                <a:lnTo>
                  <a:pt x="7424737" y="5721350"/>
                </a:lnTo>
                <a:lnTo>
                  <a:pt x="7442200" y="5762625"/>
                </a:lnTo>
                <a:lnTo>
                  <a:pt x="7459662" y="5802312"/>
                </a:lnTo>
                <a:lnTo>
                  <a:pt x="7478712" y="5840412"/>
                </a:lnTo>
                <a:lnTo>
                  <a:pt x="7497762" y="5876925"/>
                </a:lnTo>
                <a:lnTo>
                  <a:pt x="7516812" y="5915025"/>
                </a:lnTo>
                <a:lnTo>
                  <a:pt x="7532687" y="5956300"/>
                </a:lnTo>
                <a:lnTo>
                  <a:pt x="7546975" y="6003925"/>
                </a:lnTo>
                <a:lnTo>
                  <a:pt x="7558087" y="6056312"/>
                </a:lnTo>
                <a:lnTo>
                  <a:pt x="7566025" y="6113462"/>
                </a:lnTo>
                <a:lnTo>
                  <a:pt x="7569200" y="6183312"/>
                </a:lnTo>
                <a:lnTo>
                  <a:pt x="7566025" y="6251575"/>
                </a:lnTo>
                <a:lnTo>
                  <a:pt x="7558087" y="6311900"/>
                </a:lnTo>
                <a:lnTo>
                  <a:pt x="7546975" y="6361112"/>
                </a:lnTo>
                <a:lnTo>
                  <a:pt x="7532687" y="6407150"/>
                </a:lnTo>
                <a:lnTo>
                  <a:pt x="7516812" y="6448425"/>
                </a:lnTo>
                <a:lnTo>
                  <a:pt x="7499350" y="6488112"/>
                </a:lnTo>
                <a:lnTo>
                  <a:pt x="7481887" y="6523037"/>
                </a:lnTo>
                <a:lnTo>
                  <a:pt x="7462837" y="6561137"/>
                </a:lnTo>
                <a:lnTo>
                  <a:pt x="7443787" y="6597650"/>
                </a:lnTo>
                <a:lnTo>
                  <a:pt x="7427912" y="6640512"/>
                </a:lnTo>
                <a:lnTo>
                  <a:pt x="7412037" y="6683375"/>
                </a:lnTo>
                <a:lnTo>
                  <a:pt x="7402512" y="6735762"/>
                </a:lnTo>
                <a:lnTo>
                  <a:pt x="7394575" y="6791325"/>
                </a:lnTo>
                <a:lnTo>
                  <a:pt x="7389812" y="6858000"/>
                </a:lnTo>
                <a:lnTo>
                  <a:pt x="0" y="6858000"/>
                </a:lnTo>
                <a:lnTo>
                  <a:pt x="0" y="0"/>
                </a:lnTo>
                <a:close/>
              </a:path>
            </a:pathLst>
          </a:custGeom>
          <a:solidFill>
            <a:schemeClr val="bg2"/>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E2DA9939-AC74-7164-E115-8EE935925FB5}"/>
              </a:ext>
            </a:extLst>
          </p:cNvPr>
          <p:cNvSpPr>
            <a:spLocks noGrp="1"/>
          </p:cNvSpPr>
          <p:nvPr>
            <p:ph type="title"/>
          </p:nvPr>
        </p:nvSpPr>
        <p:spPr>
          <a:xfrm>
            <a:off x="765051" y="382385"/>
            <a:ext cx="6015897" cy="1492132"/>
          </a:xfrm>
        </p:spPr>
        <p:txBody>
          <a:bodyPr>
            <a:normAutofit/>
          </a:bodyPr>
          <a:lstStyle/>
          <a:p>
            <a:r>
              <a:rPr lang="en-US" dirty="0"/>
              <a:t>Hawk Mountain </a:t>
            </a:r>
          </a:p>
        </p:txBody>
      </p:sp>
      <p:sp>
        <p:nvSpPr>
          <p:cNvPr id="13" name="Rectangle 12">
            <a:extLst>
              <a:ext uri="{FF2B5EF4-FFF2-40B4-BE49-F238E27FC236}">
                <a16:creationId xmlns:a16="http://schemas.microsoft.com/office/drawing/2014/main" id="{38FCA438-C13E-4ED2-A4C4-BC1C38A056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Content Placeholder 7">
            <a:extLst>
              <a:ext uri="{FF2B5EF4-FFF2-40B4-BE49-F238E27FC236}">
                <a16:creationId xmlns:a16="http://schemas.microsoft.com/office/drawing/2014/main" id="{64BBE816-DF1E-FE45-C622-78D63C8CC25B}"/>
              </a:ext>
            </a:extLst>
          </p:cNvPr>
          <p:cNvSpPr>
            <a:spLocks noGrp="1"/>
          </p:cNvSpPr>
          <p:nvPr>
            <p:ph idx="1"/>
          </p:nvPr>
        </p:nvSpPr>
        <p:spPr>
          <a:xfrm>
            <a:off x="765051" y="2286001"/>
            <a:ext cx="6015897" cy="3593591"/>
          </a:xfrm>
        </p:spPr>
        <p:txBody>
          <a:bodyPr>
            <a:normAutofit/>
          </a:bodyPr>
          <a:lstStyle/>
          <a:p>
            <a:r>
              <a:rPr lang="en-US" dirty="0"/>
              <a:t>18 miles from campus!</a:t>
            </a:r>
          </a:p>
          <a:p>
            <a:r>
              <a:rPr lang="en-US" dirty="0"/>
              <a:t>Originally named North Mountain in relation to South mountain (near Emmaus, PA)</a:t>
            </a:r>
          </a:p>
          <a:p>
            <a:r>
              <a:rPr lang="en-US" dirty="0"/>
              <a:t>One of my first trips to the Lehigh Valley I made we went to Hawk Mountain to hike with my (now) wife, during which I had no idea the Carson/PGH connection </a:t>
            </a:r>
          </a:p>
          <a:p>
            <a:endParaRPr lang="en-US" dirty="0"/>
          </a:p>
        </p:txBody>
      </p:sp>
    </p:spTree>
    <p:extLst>
      <p:ext uri="{BB962C8B-B14F-4D97-AF65-F5344CB8AC3E}">
        <p14:creationId xmlns:p14="http://schemas.microsoft.com/office/powerpoint/2010/main" val="2556011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601D7-3330-B4DC-6B00-9E7604663779}"/>
              </a:ext>
            </a:extLst>
          </p:cNvPr>
          <p:cNvSpPr>
            <a:spLocks noGrp="1"/>
          </p:cNvSpPr>
          <p:nvPr>
            <p:ph type="title"/>
          </p:nvPr>
        </p:nvSpPr>
        <p:spPr>
          <a:xfrm>
            <a:off x="5195727" y="382385"/>
            <a:ext cx="6335338" cy="1492132"/>
          </a:xfrm>
        </p:spPr>
        <p:txBody>
          <a:bodyPr vert="horz" lIns="91440" tIns="45720" rIns="91440" bIns="45720" rtlCol="0" anchor="t">
            <a:normAutofit/>
          </a:bodyPr>
          <a:lstStyle/>
          <a:p>
            <a:r>
              <a:rPr lang="en-US" dirty="0"/>
              <a:t>Carson @ Hawk Mountain</a:t>
            </a:r>
          </a:p>
        </p:txBody>
      </p:sp>
      <p:pic>
        <p:nvPicPr>
          <p:cNvPr id="5" name="Content Placeholder 4" descr="A screenshot of a computer&#10;&#10;Description automatically generated">
            <a:extLst>
              <a:ext uri="{FF2B5EF4-FFF2-40B4-BE49-F238E27FC236}">
                <a16:creationId xmlns:a16="http://schemas.microsoft.com/office/drawing/2014/main" id="{09D3BF8F-819D-1E51-B329-0796D5A58C8F}"/>
              </a:ext>
            </a:extLst>
          </p:cNvPr>
          <p:cNvPicPr>
            <a:picLocks noGrp="1" noChangeAspect="1"/>
          </p:cNvPicPr>
          <p:nvPr>
            <p:ph idx="1"/>
          </p:nvPr>
        </p:nvPicPr>
        <p:blipFill>
          <a:blip r:embed="rId2"/>
          <a:srcRect l="10119" t="40083" r="80162" b="29542"/>
          <a:stretch/>
        </p:blipFill>
        <p:spPr>
          <a:xfrm>
            <a:off x="660935" y="-21431"/>
            <a:ext cx="4011078" cy="6857999"/>
          </a:xfrm>
          <a:prstGeom prst="rect">
            <a:avLst/>
          </a:prstGeom>
        </p:spPr>
      </p:pic>
      <p:sp>
        <p:nvSpPr>
          <p:cNvPr id="11" name="Freeform 6">
            <a:extLst>
              <a:ext uri="{FF2B5EF4-FFF2-40B4-BE49-F238E27FC236}">
                <a16:creationId xmlns:a16="http://schemas.microsoft.com/office/drawing/2014/main" id="{13BB9F0A-A6B1-43FD-ABFD-B67F0052C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n-US"/>
          </a:p>
        </p:txBody>
      </p:sp>
      <p:sp>
        <p:nvSpPr>
          <p:cNvPr id="6" name="Content Placeholder 2">
            <a:extLst>
              <a:ext uri="{FF2B5EF4-FFF2-40B4-BE49-F238E27FC236}">
                <a16:creationId xmlns:a16="http://schemas.microsoft.com/office/drawing/2014/main" id="{52B5C033-D640-2CC7-A3E5-984E396AD88D}"/>
              </a:ext>
            </a:extLst>
          </p:cNvPr>
          <p:cNvSpPr txBox="1">
            <a:spLocks/>
          </p:cNvSpPr>
          <p:nvPr/>
        </p:nvSpPr>
        <p:spPr>
          <a:xfrm>
            <a:off x="5195727" y="2286001"/>
            <a:ext cx="6335338" cy="359359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r>
              <a:rPr lang="en-US" dirty="0"/>
              <a:t>“It is exactly seventy years since Rachel Carson also sat in this very spot amongst the rocks searching for hawks with her good friend and colleague, Shirley Briggs. Shirley and Rachel worked together at the U.S. Fish and Wildlife Service in Washington, D.C. It is Shirley who, in October 1945, took the now iconic photo of Carson, in a stylish leather jacket and slacks, seated on a slab of ancient limestone, peering out through her binoculars at a distant ridge where northwesterly winds aid hawks and eagles and falcons on their fall migrations to the south” (</a:t>
            </a:r>
            <a:r>
              <a:rPr lang="en-US" dirty="0" err="1"/>
              <a:t>Musil</a:t>
            </a:r>
            <a:r>
              <a:rPr lang="en-US" dirty="0"/>
              <a:t>, ‘Carson at Hawk Mountain’)</a:t>
            </a:r>
          </a:p>
        </p:txBody>
      </p:sp>
      <p:sp>
        <p:nvSpPr>
          <p:cNvPr id="13" name="Rectangle 12">
            <a:extLst>
              <a:ext uri="{FF2B5EF4-FFF2-40B4-BE49-F238E27FC236}">
                <a16:creationId xmlns:a16="http://schemas.microsoft.com/office/drawing/2014/main" id="{39B0DFB7-1638-4F5E-AB22-F955AEE9E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8411269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10A4E0E-502E-444B-B37E-40557A266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BA68F03-D88C-4F27-AD65-034133F1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970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B4DB13C2-D61D-4A8D-B973-BE6546C7B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55266"/>
            <a:ext cx="2313214" cy="5947468"/>
          </a:xfrm>
          <a:custGeom>
            <a:avLst/>
            <a:gdLst>
              <a:gd name="connsiteX0" fmla="*/ 162291 w 2313214"/>
              <a:gd name="connsiteY0" fmla="*/ 0 h 5947468"/>
              <a:gd name="connsiteX1" fmla="*/ 224243 w 2313214"/>
              <a:gd name="connsiteY1" fmla="*/ 1936 h 5947468"/>
              <a:gd name="connsiteX2" fmla="*/ 284260 w 2313214"/>
              <a:gd name="connsiteY2" fmla="*/ 9680 h 5947468"/>
              <a:gd name="connsiteX3" fmla="*/ 342341 w 2313214"/>
              <a:gd name="connsiteY3" fmla="*/ 27104 h 5947468"/>
              <a:gd name="connsiteX4" fmla="*/ 390742 w 2313214"/>
              <a:gd name="connsiteY4" fmla="*/ 52273 h 5947468"/>
              <a:gd name="connsiteX5" fmla="*/ 437206 w 2313214"/>
              <a:gd name="connsiteY5" fmla="*/ 85185 h 5947468"/>
              <a:gd name="connsiteX6" fmla="*/ 477863 w 2313214"/>
              <a:gd name="connsiteY6" fmla="*/ 123905 h 5947468"/>
              <a:gd name="connsiteX7" fmla="*/ 518519 w 2313214"/>
              <a:gd name="connsiteY7" fmla="*/ 168434 h 5947468"/>
              <a:gd name="connsiteX8" fmla="*/ 555304 w 2313214"/>
              <a:gd name="connsiteY8" fmla="*/ 214899 h 5947468"/>
              <a:gd name="connsiteX9" fmla="*/ 592088 w 2313214"/>
              <a:gd name="connsiteY9" fmla="*/ 263299 h 5947468"/>
              <a:gd name="connsiteX10" fmla="*/ 628873 w 2313214"/>
              <a:gd name="connsiteY10" fmla="*/ 311700 h 5947468"/>
              <a:gd name="connsiteX11" fmla="*/ 665657 w 2313214"/>
              <a:gd name="connsiteY11" fmla="*/ 358165 h 5947468"/>
              <a:gd name="connsiteX12" fmla="*/ 704378 w 2313214"/>
              <a:gd name="connsiteY12" fmla="*/ 402693 h 5947468"/>
              <a:gd name="connsiteX13" fmla="*/ 748906 w 2313214"/>
              <a:gd name="connsiteY13" fmla="*/ 441414 h 5947468"/>
              <a:gd name="connsiteX14" fmla="*/ 791499 w 2313214"/>
              <a:gd name="connsiteY14" fmla="*/ 476262 h 5947468"/>
              <a:gd name="connsiteX15" fmla="*/ 839899 w 2313214"/>
              <a:gd name="connsiteY15" fmla="*/ 503366 h 5947468"/>
              <a:gd name="connsiteX16" fmla="*/ 892172 w 2313214"/>
              <a:gd name="connsiteY16" fmla="*/ 526599 h 5947468"/>
              <a:gd name="connsiteX17" fmla="*/ 948317 w 2313214"/>
              <a:gd name="connsiteY17" fmla="*/ 545959 h 5947468"/>
              <a:gd name="connsiteX18" fmla="*/ 1006397 w 2313214"/>
              <a:gd name="connsiteY18" fmla="*/ 563383 h 5947468"/>
              <a:gd name="connsiteX19" fmla="*/ 1064478 w 2313214"/>
              <a:gd name="connsiteY19" fmla="*/ 578871 h 5947468"/>
              <a:gd name="connsiteX20" fmla="*/ 1124495 w 2313214"/>
              <a:gd name="connsiteY20" fmla="*/ 594360 h 5947468"/>
              <a:gd name="connsiteX21" fmla="*/ 1180640 w 2313214"/>
              <a:gd name="connsiteY21" fmla="*/ 611784 h 5947468"/>
              <a:gd name="connsiteX22" fmla="*/ 1236784 w 2313214"/>
              <a:gd name="connsiteY22" fmla="*/ 631144 h 5947468"/>
              <a:gd name="connsiteX23" fmla="*/ 1289057 w 2313214"/>
              <a:gd name="connsiteY23" fmla="*/ 654376 h 5947468"/>
              <a:gd name="connsiteX24" fmla="*/ 1335522 w 2313214"/>
              <a:gd name="connsiteY24" fmla="*/ 683417 h 5947468"/>
              <a:gd name="connsiteX25" fmla="*/ 1378114 w 2313214"/>
              <a:gd name="connsiteY25" fmla="*/ 718265 h 5947468"/>
              <a:gd name="connsiteX26" fmla="*/ 1412963 w 2313214"/>
              <a:gd name="connsiteY26" fmla="*/ 760858 h 5947468"/>
              <a:gd name="connsiteX27" fmla="*/ 1442003 w 2313214"/>
              <a:gd name="connsiteY27" fmla="*/ 807322 h 5947468"/>
              <a:gd name="connsiteX28" fmla="*/ 1465235 w 2313214"/>
              <a:gd name="connsiteY28" fmla="*/ 859595 h 5947468"/>
              <a:gd name="connsiteX29" fmla="*/ 1484596 w 2313214"/>
              <a:gd name="connsiteY29" fmla="*/ 915740 h 5947468"/>
              <a:gd name="connsiteX30" fmla="*/ 1502020 w 2313214"/>
              <a:gd name="connsiteY30" fmla="*/ 971884 h 5947468"/>
              <a:gd name="connsiteX31" fmla="*/ 1517508 w 2313214"/>
              <a:gd name="connsiteY31" fmla="*/ 1031901 h 5947468"/>
              <a:gd name="connsiteX32" fmla="*/ 1532996 w 2313214"/>
              <a:gd name="connsiteY32" fmla="*/ 1089982 h 5947468"/>
              <a:gd name="connsiteX33" fmla="*/ 1550420 w 2313214"/>
              <a:gd name="connsiteY33" fmla="*/ 1148063 h 5947468"/>
              <a:gd name="connsiteX34" fmla="*/ 1569781 w 2313214"/>
              <a:gd name="connsiteY34" fmla="*/ 1204207 h 5947468"/>
              <a:gd name="connsiteX35" fmla="*/ 1593013 w 2313214"/>
              <a:gd name="connsiteY35" fmla="*/ 1256480 h 5947468"/>
              <a:gd name="connsiteX36" fmla="*/ 1620117 w 2313214"/>
              <a:gd name="connsiteY36" fmla="*/ 1304881 h 5947468"/>
              <a:gd name="connsiteX37" fmla="*/ 1654966 w 2313214"/>
              <a:gd name="connsiteY37" fmla="*/ 1347473 h 5947468"/>
              <a:gd name="connsiteX38" fmla="*/ 1693686 w 2313214"/>
              <a:gd name="connsiteY38" fmla="*/ 1392002 h 5947468"/>
              <a:gd name="connsiteX39" fmla="*/ 1738215 w 2313214"/>
              <a:gd name="connsiteY39" fmla="*/ 1430722 h 5947468"/>
              <a:gd name="connsiteX40" fmla="*/ 1784679 w 2313214"/>
              <a:gd name="connsiteY40" fmla="*/ 1467507 h 5947468"/>
              <a:gd name="connsiteX41" fmla="*/ 1835016 w 2313214"/>
              <a:gd name="connsiteY41" fmla="*/ 1504291 h 5947468"/>
              <a:gd name="connsiteX42" fmla="*/ 1883417 w 2313214"/>
              <a:gd name="connsiteY42" fmla="*/ 1541076 h 5947468"/>
              <a:gd name="connsiteX43" fmla="*/ 1929881 w 2313214"/>
              <a:gd name="connsiteY43" fmla="*/ 1577860 h 5947468"/>
              <a:gd name="connsiteX44" fmla="*/ 1974410 w 2313214"/>
              <a:gd name="connsiteY44" fmla="*/ 1618517 h 5947468"/>
              <a:gd name="connsiteX45" fmla="*/ 2013130 w 2313214"/>
              <a:gd name="connsiteY45" fmla="*/ 1659173 h 5947468"/>
              <a:gd name="connsiteX46" fmla="*/ 2046043 w 2313214"/>
              <a:gd name="connsiteY46" fmla="*/ 1705638 h 5947468"/>
              <a:gd name="connsiteX47" fmla="*/ 2071211 w 2313214"/>
              <a:gd name="connsiteY47" fmla="*/ 1754039 h 5947468"/>
              <a:gd name="connsiteX48" fmla="*/ 2088635 w 2313214"/>
              <a:gd name="connsiteY48" fmla="*/ 1812119 h 5947468"/>
              <a:gd name="connsiteX49" fmla="*/ 2096379 w 2313214"/>
              <a:gd name="connsiteY49" fmla="*/ 1872136 h 5947468"/>
              <a:gd name="connsiteX50" fmla="*/ 2098315 w 2313214"/>
              <a:gd name="connsiteY50" fmla="*/ 1934089 h 5947468"/>
              <a:gd name="connsiteX51" fmla="*/ 2092507 w 2313214"/>
              <a:gd name="connsiteY51" fmla="*/ 1999914 h 5947468"/>
              <a:gd name="connsiteX52" fmla="*/ 2084763 w 2313214"/>
              <a:gd name="connsiteY52" fmla="*/ 2065738 h 5947468"/>
              <a:gd name="connsiteX53" fmla="*/ 2075083 w 2313214"/>
              <a:gd name="connsiteY53" fmla="*/ 2131563 h 5947468"/>
              <a:gd name="connsiteX54" fmla="*/ 2067339 w 2313214"/>
              <a:gd name="connsiteY54" fmla="*/ 2197388 h 5947468"/>
              <a:gd name="connsiteX55" fmla="*/ 2063467 w 2313214"/>
              <a:gd name="connsiteY55" fmla="*/ 2263213 h 5947468"/>
              <a:gd name="connsiteX56" fmla="*/ 2063467 w 2313214"/>
              <a:gd name="connsiteY56" fmla="*/ 2327102 h 5947468"/>
              <a:gd name="connsiteX57" fmla="*/ 2071211 w 2313214"/>
              <a:gd name="connsiteY57" fmla="*/ 2387119 h 5947468"/>
              <a:gd name="connsiteX58" fmla="*/ 2086699 w 2313214"/>
              <a:gd name="connsiteY58" fmla="*/ 2447135 h 5947468"/>
              <a:gd name="connsiteX59" fmla="*/ 2109932 w 2313214"/>
              <a:gd name="connsiteY59" fmla="*/ 2503280 h 5947468"/>
              <a:gd name="connsiteX60" fmla="*/ 2140908 w 2313214"/>
              <a:gd name="connsiteY60" fmla="*/ 2561361 h 5947468"/>
              <a:gd name="connsiteX61" fmla="*/ 2171884 w 2313214"/>
              <a:gd name="connsiteY61" fmla="*/ 2619442 h 5947468"/>
              <a:gd name="connsiteX62" fmla="*/ 2206733 w 2313214"/>
              <a:gd name="connsiteY62" fmla="*/ 2677522 h 5947468"/>
              <a:gd name="connsiteX63" fmla="*/ 2239645 w 2313214"/>
              <a:gd name="connsiteY63" fmla="*/ 2733667 h 5947468"/>
              <a:gd name="connsiteX64" fmla="*/ 2268686 w 2313214"/>
              <a:gd name="connsiteY64" fmla="*/ 2793684 h 5947468"/>
              <a:gd name="connsiteX65" fmla="*/ 2291918 w 2313214"/>
              <a:gd name="connsiteY65" fmla="*/ 2851765 h 5947468"/>
              <a:gd name="connsiteX66" fmla="*/ 2307406 w 2313214"/>
              <a:gd name="connsiteY66" fmla="*/ 2911781 h 5947468"/>
              <a:gd name="connsiteX67" fmla="*/ 2313214 w 2313214"/>
              <a:gd name="connsiteY67" fmla="*/ 2973734 h 5947468"/>
              <a:gd name="connsiteX68" fmla="*/ 2307406 w 2313214"/>
              <a:gd name="connsiteY68" fmla="*/ 3035687 h 5947468"/>
              <a:gd name="connsiteX69" fmla="*/ 2291918 w 2313214"/>
              <a:gd name="connsiteY69" fmla="*/ 3095704 h 5947468"/>
              <a:gd name="connsiteX70" fmla="*/ 2268686 w 2313214"/>
              <a:gd name="connsiteY70" fmla="*/ 3153784 h 5947468"/>
              <a:gd name="connsiteX71" fmla="*/ 2239645 w 2313214"/>
              <a:gd name="connsiteY71" fmla="*/ 3213801 h 5947468"/>
              <a:gd name="connsiteX72" fmla="*/ 2206733 w 2313214"/>
              <a:gd name="connsiteY72" fmla="*/ 3269946 h 5947468"/>
              <a:gd name="connsiteX73" fmla="*/ 2171884 w 2313214"/>
              <a:gd name="connsiteY73" fmla="*/ 3328027 h 5947468"/>
              <a:gd name="connsiteX74" fmla="*/ 2140908 w 2313214"/>
              <a:gd name="connsiteY74" fmla="*/ 3386107 h 5947468"/>
              <a:gd name="connsiteX75" fmla="*/ 2109932 w 2313214"/>
              <a:gd name="connsiteY75" fmla="*/ 3444188 h 5947468"/>
              <a:gd name="connsiteX76" fmla="*/ 2086699 w 2313214"/>
              <a:gd name="connsiteY76" fmla="*/ 3500333 h 5947468"/>
              <a:gd name="connsiteX77" fmla="*/ 2071211 w 2313214"/>
              <a:gd name="connsiteY77" fmla="*/ 3560350 h 5947468"/>
              <a:gd name="connsiteX78" fmla="*/ 2063467 w 2313214"/>
              <a:gd name="connsiteY78" fmla="*/ 3620366 h 5947468"/>
              <a:gd name="connsiteX79" fmla="*/ 2063467 w 2313214"/>
              <a:gd name="connsiteY79" fmla="*/ 3684255 h 5947468"/>
              <a:gd name="connsiteX80" fmla="*/ 2067339 w 2313214"/>
              <a:gd name="connsiteY80" fmla="*/ 3750080 h 5947468"/>
              <a:gd name="connsiteX81" fmla="*/ 2075083 w 2313214"/>
              <a:gd name="connsiteY81" fmla="*/ 3815905 h 5947468"/>
              <a:gd name="connsiteX82" fmla="*/ 2084763 w 2313214"/>
              <a:gd name="connsiteY82" fmla="*/ 3881730 h 5947468"/>
              <a:gd name="connsiteX83" fmla="*/ 2092507 w 2313214"/>
              <a:gd name="connsiteY83" fmla="*/ 3947555 h 5947468"/>
              <a:gd name="connsiteX84" fmla="*/ 2098315 w 2313214"/>
              <a:gd name="connsiteY84" fmla="*/ 4013380 h 5947468"/>
              <a:gd name="connsiteX85" fmla="*/ 2096379 w 2313214"/>
              <a:gd name="connsiteY85" fmla="*/ 4075332 h 5947468"/>
              <a:gd name="connsiteX86" fmla="*/ 2088635 w 2313214"/>
              <a:gd name="connsiteY86" fmla="*/ 4135349 h 5947468"/>
              <a:gd name="connsiteX87" fmla="*/ 2071211 w 2313214"/>
              <a:gd name="connsiteY87" fmla="*/ 4193430 h 5947468"/>
              <a:gd name="connsiteX88" fmla="*/ 2046043 w 2313214"/>
              <a:gd name="connsiteY88" fmla="*/ 4241831 h 5947468"/>
              <a:gd name="connsiteX89" fmla="*/ 2013130 w 2313214"/>
              <a:gd name="connsiteY89" fmla="*/ 4288295 h 5947468"/>
              <a:gd name="connsiteX90" fmla="*/ 1974410 w 2313214"/>
              <a:gd name="connsiteY90" fmla="*/ 4328952 h 5947468"/>
              <a:gd name="connsiteX91" fmla="*/ 1929881 w 2313214"/>
              <a:gd name="connsiteY91" fmla="*/ 4369608 h 5947468"/>
              <a:gd name="connsiteX92" fmla="*/ 1883417 w 2313214"/>
              <a:gd name="connsiteY92" fmla="*/ 4406393 h 5947468"/>
              <a:gd name="connsiteX93" fmla="*/ 1835016 w 2313214"/>
              <a:gd name="connsiteY93" fmla="*/ 4443177 h 5947468"/>
              <a:gd name="connsiteX94" fmla="*/ 1784679 w 2313214"/>
              <a:gd name="connsiteY94" fmla="*/ 4479962 h 5947468"/>
              <a:gd name="connsiteX95" fmla="*/ 1738215 w 2313214"/>
              <a:gd name="connsiteY95" fmla="*/ 4516746 h 5947468"/>
              <a:gd name="connsiteX96" fmla="*/ 1693686 w 2313214"/>
              <a:gd name="connsiteY96" fmla="*/ 4555467 h 5947468"/>
              <a:gd name="connsiteX97" fmla="*/ 1654966 w 2313214"/>
              <a:gd name="connsiteY97" fmla="*/ 4599995 h 5947468"/>
              <a:gd name="connsiteX98" fmla="*/ 1620117 w 2313214"/>
              <a:gd name="connsiteY98" fmla="*/ 4642588 h 5947468"/>
              <a:gd name="connsiteX99" fmla="*/ 1593013 w 2313214"/>
              <a:gd name="connsiteY99" fmla="*/ 4690988 h 5947468"/>
              <a:gd name="connsiteX100" fmla="*/ 1569781 w 2313214"/>
              <a:gd name="connsiteY100" fmla="*/ 4743261 h 5947468"/>
              <a:gd name="connsiteX101" fmla="*/ 1550420 w 2313214"/>
              <a:gd name="connsiteY101" fmla="*/ 4799406 h 5947468"/>
              <a:gd name="connsiteX102" fmla="*/ 1532996 w 2313214"/>
              <a:gd name="connsiteY102" fmla="*/ 4857486 h 5947468"/>
              <a:gd name="connsiteX103" fmla="*/ 1517508 w 2313214"/>
              <a:gd name="connsiteY103" fmla="*/ 4915567 h 5947468"/>
              <a:gd name="connsiteX104" fmla="*/ 1502020 w 2313214"/>
              <a:gd name="connsiteY104" fmla="*/ 4975584 h 5947468"/>
              <a:gd name="connsiteX105" fmla="*/ 1484596 w 2313214"/>
              <a:gd name="connsiteY105" fmla="*/ 5031729 h 5947468"/>
              <a:gd name="connsiteX106" fmla="*/ 1465235 w 2313214"/>
              <a:gd name="connsiteY106" fmla="*/ 5087873 h 5947468"/>
              <a:gd name="connsiteX107" fmla="*/ 1442003 w 2313214"/>
              <a:gd name="connsiteY107" fmla="*/ 5140146 h 5947468"/>
              <a:gd name="connsiteX108" fmla="*/ 1412963 w 2313214"/>
              <a:gd name="connsiteY108" fmla="*/ 5186611 h 5947468"/>
              <a:gd name="connsiteX109" fmla="*/ 1378114 w 2313214"/>
              <a:gd name="connsiteY109" fmla="*/ 5229203 h 5947468"/>
              <a:gd name="connsiteX110" fmla="*/ 1335522 w 2313214"/>
              <a:gd name="connsiteY110" fmla="*/ 5264052 h 5947468"/>
              <a:gd name="connsiteX111" fmla="*/ 1289057 w 2313214"/>
              <a:gd name="connsiteY111" fmla="*/ 5293092 h 5947468"/>
              <a:gd name="connsiteX112" fmla="*/ 1236784 w 2313214"/>
              <a:gd name="connsiteY112" fmla="*/ 5316324 h 5947468"/>
              <a:gd name="connsiteX113" fmla="*/ 1180640 w 2313214"/>
              <a:gd name="connsiteY113" fmla="*/ 5335685 h 5947468"/>
              <a:gd name="connsiteX114" fmla="*/ 1124495 w 2313214"/>
              <a:gd name="connsiteY114" fmla="*/ 5353109 h 5947468"/>
              <a:gd name="connsiteX115" fmla="*/ 1064478 w 2313214"/>
              <a:gd name="connsiteY115" fmla="*/ 5368597 h 5947468"/>
              <a:gd name="connsiteX116" fmla="*/ 1006397 w 2313214"/>
              <a:gd name="connsiteY116" fmla="*/ 5384085 h 5947468"/>
              <a:gd name="connsiteX117" fmla="*/ 948317 w 2313214"/>
              <a:gd name="connsiteY117" fmla="*/ 5401509 h 5947468"/>
              <a:gd name="connsiteX118" fmla="*/ 892172 w 2313214"/>
              <a:gd name="connsiteY118" fmla="*/ 5420870 h 5947468"/>
              <a:gd name="connsiteX119" fmla="*/ 839899 w 2313214"/>
              <a:gd name="connsiteY119" fmla="*/ 5444102 h 5947468"/>
              <a:gd name="connsiteX120" fmla="*/ 791499 w 2313214"/>
              <a:gd name="connsiteY120" fmla="*/ 5471206 h 5947468"/>
              <a:gd name="connsiteX121" fmla="*/ 748906 w 2313214"/>
              <a:gd name="connsiteY121" fmla="*/ 5506055 h 5947468"/>
              <a:gd name="connsiteX122" fmla="*/ 704378 w 2313214"/>
              <a:gd name="connsiteY122" fmla="*/ 5544775 h 5947468"/>
              <a:gd name="connsiteX123" fmla="*/ 665657 w 2313214"/>
              <a:gd name="connsiteY123" fmla="*/ 5589304 h 5947468"/>
              <a:gd name="connsiteX124" fmla="*/ 628873 w 2313214"/>
              <a:gd name="connsiteY124" fmla="*/ 5635768 h 5947468"/>
              <a:gd name="connsiteX125" fmla="*/ 592088 w 2313214"/>
              <a:gd name="connsiteY125" fmla="*/ 5684169 h 5947468"/>
              <a:gd name="connsiteX126" fmla="*/ 555304 w 2313214"/>
              <a:gd name="connsiteY126" fmla="*/ 5732570 h 5947468"/>
              <a:gd name="connsiteX127" fmla="*/ 518519 w 2313214"/>
              <a:gd name="connsiteY127" fmla="*/ 5779034 h 5947468"/>
              <a:gd name="connsiteX128" fmla="*/ 477863 w 2313214"/>
              <a:gd name="connsiteY128" fmla="*/ 5823563 h 5947468"/>
              <a:gd name="connsiteX129" fmla="*/ 437206 w 2313214"/>
              <a:gd name="connsiteY129" fmla="*/ 5862283 h 5947468"/>
              <a:gd name="connsiteX130" fmla="*/ 390742 w 2313214"/>
              <a:gd name="connsiteY130" fmla="*/ 5895196 h 5947468"/>
              <a:gd name="connsiteX131" fmla="*/ 342341 w 2313214"/>
              <a:gd name="connsiteY131" fmla="*/ 5920364 h 5947468"/>
              <a:gd name="connsiteX132" fmla="*/ 284260 w 2313214"/>
              <a:gd name="connsiteY132" fmla="*/ 5937788 h 5947468"/>
              <a:gd name="connsiteX133" fmla="*/ 224243 w 2313214"/>
              <a:gd name="connsiteY133" fmla="*/ 5945532 h 5947468"/>
              <a:gd name="connsiteX134" fmla="*/ 162291 w 2313214"/>
              <a:gd name="connsiteY134" fmla="*/ 5947468 h 5947468"/>
              <a:gd name="connsiteX135" fmla="*/ 96466 w 2313214"/>
              <a:gd name="connsiteY135" fmla="*/ 5941660 h 5947468"/>
              <a:gd name="connsiteX136" fmla="*/ 30641 w 2313214"/>
              <a:gd name="connsiteY136" fmla="*/ 5933916 h 5947468"/>
              <a:gd name="connsiteX137" fmla="*/ 0 w 2313214"/>
              <a:gd name="connsiteY137" fmla="*/ 5929410 h 5947468"/>
              <a:gd name="connsiteX138" fmla="*/ 0 w 2313214"/>
              <a:gd name="connsiteY138" fmla="*/ 18058 h 5947468"/>
              <a:gd name="connsiteX139" fmla="*/ 30641 w 2313214"/>
              <a:gd name="connsiteY139" fmla="*/ 13552 h 5947468"/>
              <a:gd name="connsiteX140" fmla="*/ 96466 w 2313214"/>
              <a:gd name="connsiteY140" fmla="*/ 5808 h 594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2313214" h="5947468">
                <a:moveTo>
                  <a:pt x="162291" y="0"/>
                </a:moveTo>
                <a:lnTo>
                  <a:pt x="224243" y="1936"/>
                </a:lnTo>
                <a:lnTo>
                  <a:pt x="284260" y="9680"/>
                </a:lnTo>
                <a:lnTo>
                  <a:pt x="342341" y="27104"/>
                </a:lnTo>
                <a:lnTo>
                  <a:pt x="390742" y="52273"/>
                </a:lnTo>
                <a:lnTo>
                  <a:pt x="437206" y="85185"/>
                </a:lnTo>
                <a:lnTo>
                  <a:pt x="477863" y="123905"/>
                </a:lnTo>
                <a:lnTo>
                  <a:pt x="518519" y="168434"/>
                </a:lnTo>
                <a:lnTo>
                  <a:pt x="555304" y="214899"/>
                </a:lnTo>
                <a:lnTo>
                  <a:pt x="592088" y="263299"/>
                </a:lnTo>
                <a:lnTo>
                  <a:pt x="628873" y="311700"/>
                </a:lnTo>
                <a:lnTo>
                  <a:pt x="665657" y="358165"/>
                </a:lnTo>
                <a:lnTo>
                  <a:pt x="704378" y="402693"/>
                </a:lnTo>
                <a:lnTo>
                  <a:pt x="748906" y="441414"/>
                </a:lnTo>
                <a:lnTo>
                  <a:pt x="791499" y="476262"/>
                </a:lnTo>
                <a:lnTo>
                  <a:pt x="839899" y="503366"/>
                </a:lnTo>
                <a:lnTo>
                  <a:pt x="892172" y="526599"/>
                </a:lnTo>
                <a:lnTo>
                  <a:pt x="948317" y="545959"/>
                </a:lnTo>
                <a:lnTo>
                  <a:pt x="1006397" y="563383"/>
                </a:lnTo>
                <a:lnTo>
                  <a:pt x="1064478" y="578871"/>
                </a:lnTo>
                <a:lnTo>
                  <a:pt x="1124495" y="594360"/>
                </a:lnTo>
                <a:lnTo>
                  <a:pt x="1180640" y="611784"/>
                </a:lnTo>
                <a:lnTo>
                  <a:pt x="1236784" y="631144"/>
                </a:lnTo>
                <a:lnTo>
                  <a:pt x="1289057" y="654376"/>
                </a:lnTo>
                <a:lnTo>
                  <a:pt x="1335522" y="683417"/>
                </a:lnTo>
                <a:lnTo>
                  <a:pt x="1378114" y="718265"/>
                </a:lnTo>
                <a:lnTo>
                  <a:pt x="1412963" y="760858"/>
                </a:lnTo>
                <a:lnTo>
                  <a:pt x="1442003" y="807322"/>
                </a:lnTo>
                <a:lnTo>
                  <a:pt x="1465235" y="859595"/>
                </a:lnTo>
                <a:lnTo>
                  <a:pt x="1484596" y="915740"/>
                </a:lnTo>
                <a:lnTo>
                  <a:pt x="1502020" y="971884"/>
                </a:lnTo>
                <a:lnTo>
                  <a:pt x="1517508" y="1031901"/>
                </a:lnTo>
                <a:lnTo>
                  <a:pt x="1532996" y="1089982"/>
                </a:lnTo>
                <a:lnTo>
                  <a:pt x="1550420" y="1148063"/>
                </a:lnTo>
                <a:lnTo>
                  <a:pt x="1569781" y="1204207"/>
                </a:lnTo>
                <a:lnTo>
                  <a:pt x="1593013" y="1256480"/>
                </a:lnTo>
                <a:lnTo>
                  <a:pt x="1620117" y="1304881"/>
                </a:lnTo>
                <a:lnTo>
                  <a:pt x="1654966" y="1347473"/>
                </a:lnTo>
                <a:lnTo>
                  <a:pt x="1693686" y="1392002"/>
                </a:lnTo>
                <a:lnTo>
                  <a:pt x="1738215" y="1430722"/>
                </a:lnTo>
                <a:lnTo>
                  <a:pt x="1784679" y="1467507"/>
                </a:lnTo>
                <a:lnTo>
                  <a:pt x="1835016" y="1504291"/>
                </a:lnTo>
                <a:lnTo>
                  <a:pt x="1883417" y="1541076"/>
                </a:lnTo>
                <a:lnTo>
                  <a:pt x="1929881" y="1577860"/>
                </a:lnTo>
                <a:lnTo>
                  <a:pt x="1974410" y="1618517"/>
                </a:lnTo>
                <a:lnTo>
                  <a:pt x="2013130" y="1659173"/>
                </a:lnTo>
                <a:lnTo>
                  <a:pt x="2046043" y="1705638"/>
                </a:lnTo>
                <a:lnTo>
                  <a:pt x="2071211" y="1754039"/>
                </a:lnTo>
                <a:lnTo>
                  <a:pt x="2088635" y="1812119"/>
                </a:lnTo>
                <a:lnTo>
                  <a:pt x="2096379" y="1872136"/>
                </a:lnTo>
                <a:lnTo>
                  <a:pt x="2098315" y="1934089"/>
                </a:lnTo>
                <a:lnTo>
                  <a:pt x="2092507" y="1999914"/>
                </a:lnTo>
                <a:lnTo>
                  <a:pt x="2084763" y="2065738"/>
                </a:lnTo>
                <a:lnTo>
                  <a:pt x="2075083" y="2131563"/>
                </a:lnTo>
                <a:lnTo>
                  <a:pt x="2067339" y="2197388"/>
                </a:lnTo>
                <a:lnTo>
                  <a:pt x="2063467" y="2263213"/>
                </a:lnTo>
                <a:lnTo>
                  <a:pt x="2063467" y="2327102"/>
                </a:lnTo>
                <a:lnTo>
                  <a:pt x="2071211" y="2387119"/>
                </a:lnTo>
                <a:lnTo>
                  <a:pt x="2086699" y="2447135"/>
                </a:lnTo>
                <a:lnTo>
                  <a:pt x="2109932" y="2503280"/>
                </a:lnTo>
                <a:lnTo>
                  <a:pt x="2140908" y="2561361"/>
                </a:lnTo>
                <a:lnTo>
                  <a:pt x="2171884" y="2619442"/>
                </a:lnTo>
                <a:lnTo>
                  <a:pt x="2206733" y="2677522"/>
                </a:lnTo>
                <a:lnTo>
                  <a:pt x="2239645" y="2733667"/>
                </a:lnTo>
                <a:lnTo>
                  <a:pt x="2268686" y="2793684"/>
                </a:lnTo>
                <a:lnTo>
                  <a:pt x="2291918" y="2851765"/>
                </a:lnTo>
                <a:lnTo>
                  <a:pt x="2307406" y="2911781"/>
                </a:lnTo>
                <a:lnTo>
                  <a:pt x="2313214" y="2973734"/>
                </a:lnTo>
                <a:lnTo>
                  <a:pt x="2307406" y="3035687"/>
                </a:lnTo>
                <a:lnTo>
                  <a:pt x="2291918" y="3095704"/>
                </a:lnTo>
                <a:lnTo>
                  <a:pt x="2268686" y="3153784"/>
                </a:lnTo>
                <a:lnTo>
                  <a:pt x="2239645" y="3213801"/>
                </a:lnTo>
                <a:lnTo>
                  <a:pt x="2206733" y="3269946"/>
                </a:lnTo>
                <a:lnTo>
                  <a:pt x="2171884" y="3328027"/>
                </a:lnTo>
                <a:lnTo>
                  <a:pt x="2140908" y="3386107"/>
                </a:lnTo>
                <a:lnTo>
                  <a:pt x="2109932" y="3444188"/>
                </a:lnTo>
                <a:lnTo>
                  <a:pt x="2086699" y="3500333"/>
                </a:lnTo>
                <a:lnTo>
                  <a:pt x="2071211" y="3560350"/>
                </a:lnTo>
                <a:lnTo>
                  <a:pt x="2063467" y="3620366"/>
                </a:lnTo>
                <a:lnTo>
                  <a:pt x="2063467" y="3684255"/>
                </a:lnTo>
                <a:lnTo>
                  <a:pt x="2067339" y="3750080"/>
                </a:lnTo>
                <a:lnTo>
                  <a:pt x="2075083" y="3815905"/>
                </a:lnTo>
                <a:lnTo>
                  <a:pt x="2084763" y="3881730"/>
                </a:lnTo>
                <a:lnTo>
                  <a:pt x="2092507" y="3947555"/>
                </a:lnTo>
                <a:lnTo>
                  <a:pt x="2098315" y="4013380"/>
                </a:lnTo>
                <a:lnTo>
                  <a:pt x="2096379" y="4075332"/>
                </a:lnTo>
                <a:lnTo>
                  <a:pt x="2088635" y="4135349"/>
                </a:lnTo>
                <a:lnTo>
                  <a:pt x="2071211" y="4193430"/>
                </a:lnTo>
                <a:lnTo>
                  <a:pt x="2046043" y="4241831"/>
                </a:lnTo>
                <a:lnTo>
                  <a:pt x="2013130" y="4288295"/>
                </a:lnTo>
                <a:lnTo>
                  <a:pt x="1974410" y="4328952"/>
                </a:lnTo>
                <a:lnTo>
                  <a:pt x="1929881" y="4369608"/>
                </a:lnTo>
                <a:lnTo>
                  <a:pt x="1883417" y="4406393"/>
                </a:lnTo>
                <a:lnTo>
                  <a:pt x="1835016" y="4443177"/>
                </a:lnTo>
                <a:lnTo>
                  <a:pt x="1784679" y="4479962"/>
                </a:lnTo>
                <a:lnTo>
                  <a:pt x="1738215" y="4516746"/>
                </a:lnTo>
                <a:lnTo>
                  <a:pt x="1693686" y="4555467"/>
                </a:lnTo>
                <a:lnTo>
                  <a:pt x="1654966" y="4599995"/>
                </a:lnTo>
                <a:lnTo>
                  <a:pt x="1620117" y="4642588"/>
                </a:lnTo>
                <a:lnTo>
                  <a:pt x="1593013" y="4690988"/>
                </a:lnTo>
                <a:lnTo>
                  <a:pt x="1569781" y="4743261"/>
                </a:lnTo>
                <a:lnTo>
                  <a:pt x="1550420" y="4799406"/>
                </a:lnTo>
                <a:lnTo>
                  <a:pt x="1532996" y="4857486"/>
                </a:lnTo>
                <a:lnTo>
                  <a:pt x="1517508" y="4915567"/>
                </a:lnTo>
                <a:lnTo>
                  <a:pt x="1502020" y="4975584"/>
                </a:lnTo>
                <a:lnTo>
                  <a:pt x="1484596" y="5031729"/>
                </a:lnTo>
                <a:lnTo>
                  <a:pt x="1465235" y="5087873"/>
                </a:lnTo>
                <a:lnTo>
                  <a:pt x="1442003" y="5140146"/>
                </a:lnTo>
                <a:lnTo>
                  <a:pt x="1412963" y="5186611"/>
                </a:lnTo>
                <a:lnTo>
                  <a:pt x="1378114" y="5229203"/>
                </a:lnTo>
                <a:lnTo>
                  <a:pt x="1335522" y="5264052"/>
                </a:lnTo>
                <a:lnTo>
                  <a:pt x="1289057" y="5293092"/>
                </a:lnTo>
                <a:lnTo>
                  <a:pt x="1236784" y="5316324"/>
                </a:lnTo>
                <a:lnTo>
                  <a:pt x="1180640" y="5335685"/>
                </a:lnTo>
                <a:lnTo>
                  <a:pt x="1124495" y="5353109"/>
                </a:lnTo>
                <a:lnTo>
                  <a:pt x="1064478" y="5368597"/>
                </a:lnTo>
                <a:lnTo>
                  <a:pt x="1006397" y="5384085"/>
                </a:lnTo>
                <a:lnTo>
                  <a:pt x="948317" y="5401509"/>
                </a:lnTo>
                <a:lnTo>
                  <a:pt x="892172" y="5420870"/>
                </a:lnTo>
                <a:lnTo>
                  <a:pt x="839899" y="5444102"/>
                </a:lnTo>
                <a:lnTo>
                  <a:pt x="791499" y="5471206"/>
                </a:lnTo>
                <a:lnTo>
                  <a:pt x="748906" y="5506055"/>
                </a:lnTo>
                <a:lnTo>
                  <a:pt x="704378" y="5544775"/>
                </a:lnTo>
                <a:lnTo>
                  <a:pt x="665657" y="5589304"/>
                </a:lnTo>
                <a:lnTo>
                  <a:pt x="628873" y="5635768"/>
                </a:lnTo>
                <a:lnTo>
                  <a:pt x="592088" y="5684169"/>
                </a:lnTo>
                <a:lnTo>
                  <a:pt x="555304" y="5732570"/>
                </a:lnTo>
                <a:lnTo>
                  <a:pt x="518519" y="5779034"/>
                </a:lnTo>
                <a:lnTo>
                  <a:pt x="477863" y="5823563"/>
                </a:lnTo>
                <a:lnTo>
                  <a:pt x="437206" y="5862283"/>
                </a:lnTo>
                <a:lnTo>
                  <a:pt x="390742" y="5895196"/>
                </a:lnTo>
                <a:lnTo>
                  <a:pt x="342341" y="5920364"/>
                </a:lnTo>
                <a:lnTo>
                  <a:pt x="284260" y="5937788"/>
                </a:lnTo>
                <a:lnTo>
                  <a:pt x="224243" y="5945532"/>
                </a:lnTo>
                <a:lnTo>
                  <a:pt x="162291" y="5947468"/>
                </a:lnTo>
                <a:lnTo>
                  <a:pt x="96466" y="5941660"/>
                </a:lnTo>
                <a:lnTo>
                  <a:pt x="30641" y="5933916"/>
                </a:lnTo>
                <a:lnTo>
                  <a:pt x="0" y="5929410"/>
                </a:lnTo>
                <a:lnTo>
                  <a:pt x="0" y="18058"/>
                </a:lnTo>
                <a:lnTo>
                  <a:pt x="30641" y="13552"/>
                </a:lnTo>
                <a:lnTo>
                  <a:pt x="96466" y="5808"/>
                </a:lnTo>
                <a:close/>
              </a:path>
            </a:pathLst>
          </a:custGeom>
          <a:solidFill>
            <a:schemeClr val="tx1">
              <a:alpha val="10000"/>
            </a:schemeClr>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9E31C236-3ABB-377C-C225-04D03F42A33E}"/>
              </a:ext>
            </a:extLst>
          </p:cNvPr>
          <p:cNvSpPr>
            <a:spLocks noGrp="1"/>
          </p:cNvSpPr>
          <p:nvPr>
            <p:ph type="title"/>
          </p:nvPr>
        </p:nvSpPr>
        <p:spPr>
          <a:xfrm>
            <a:off x="612989" y="776175"/>
            <a:ext cx="3990455" cy="5305650"/>
          </a:xfrm>
        </p:spPr>
        <p:txBody>
          <a:bodyPr anchor="b">
            <a:normAutofit/>
          </a:bodyPr>
          <a:lstStyle/>
          <a:p>
            <a:r>
              <a:rPr lang="en-US"/>
              <a:t>(Rhetorical) Impacts</a:t>
            </a:r>
          </a:p>
        </p:txBody>
      </p:sp>
      <p:sp>
        <p:nvSpPr>
          <p:cNvPr id="3" name="Content Placeholder 2">
            <a:extLst>
              <a:ext uri="{FF2B5EF4-FFF2-40B4-BE49-F238E27FC236}">
                <a16:creationId xmlns:a16="http://schemas.microsoft.com/office/drawing/2014/main" id="{CA7AA250-FBD1-E94E-D5B0-EAFD28D3FC63}"/>
              </a:ext>
            </a:extLst>
          </p:cNvPr>
          <p:cNvSpPr>
            <a:spLocks noGrp="1"/>
          </p:cNvSpPr>
          <p:nvPr>
            <p:ph idx="1"/>
          </p:nvPr>
        </p:nvSpPr>
        <p:spPr>
          <a:xfrm>
            <a:off x="5246914" y="870113"/>
            <a:ext cx="6183086" cy="5117775"/>
          </a:xfrm>
        </p:spPr>
        <p:txBody>
          <a:bodyPr anchor="ctr">
            <a:normAutofit/>
          </a:bodyPr>
          <a:lstStyle/>
          <a:p>
            <a:r>
              <a:rPr lang="en-US" dirty="0"/>
              <a:t>“Imagining evolution and its awesome and almost unfathomable mysteries is a frequent theme in Carson’s later, published works. Her great trilogy of ocean books that established her fame, appeal, and credibility as a writer allows readers to feel the majesty and the preciousness of modern creatures that have taken eons to achieve their current form and beauty. It is why Carson reluctantly, but ultimately, concluded that our species — with its atomic bombs, chemicals, and heedless efforts to control nature itself — was becoming dangerous” (</a:t>
            </a:r>
            <a:r>
              <a:rPr lang="en-US" dirty="0" err="1"/>
              <a:t>Musil</a:t>
            </a:r>
            <a:r>
              <a:rPr lang="en-US" dirty="0"/>
              <a:t>, ‘Carson at Hawk Mountain’)</a:t>
            </a:r>
          </a:p>
          <a:p>
            <a:endParaRPr lang="en-US" dirty="0"/>
          </a:p>
        </p:txBody>
      </p:sp>
    </p:spTree>
    <p:extLst>
      <p:ext uri="{BB962C8B-B14F-4D97-AF65-F5344CB8AC3E}">
        <p14:creationId xmlns:p14="http://schemas.microsoft.com/office/powerpoint/2010/main" val="1363754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10A4E0E-502E-444B-B37E-40557A2662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BA68F03-D88C-4F27-AD65-034133F1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0970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B4DB13C2-D61D-4A8D-B973-BE6546C7B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55266"/>
            <a:ext cx="2313214" cy="5947468"/>
          </a:xfrm>
          <a:custGeom>
            <a:avLst/>
            <a:gdLst>
              <a:gd name="connsiteX0" fmla="*/ 162291 w 2313214"/>
              <a:gd name="connsiteY0" fmla="*/ 0 h 5947468"/>
              <a:gd name="connsiteX1" fmla="*/ 224243 w 2313214"/>
              <a:gd name="connsiteY1" fmla="*/ 1936 h 5947468"/>
              <a:gd name="connsiteX2" fmla="*/ 284260 w 2313214"/>
              <a:gd name="connsiteY2" fmla="*/ 9680 h 5947468"/>
              <a:gd name="connsiteX3" fmla="*/ 342341 w 2313214"/>
              <a:gd name="connsiteY3" fmla="*/ 27104 h 5947468"/>
              <a:gd name="connsiteX4" fmla="*/ 390742 w 2313214"/>
              <a:gd name="connsiteY4" fmla="*/ 52273 h 5947468"/>
              <a:gd name="connsiteX5" fmla="*/ 437206 w 2313214"/>
              <a:gd name="connsiteY5" fmla="*/ 85185 h 5947468"/>
              <a:gd name="connsiteX6" fmla="*/ 477863 w 2313214"/>
              <a:gd name="connsiteY6" fmla="*/ 123905 h 5947468"/>
              <a:gd name="connsiteX7" fmla="*/ 518519 w 2313214"/>
              <a:gd name="connsiteY7" fmla="*/ 168434 h 5947468"/>
              <a:gd name="connsiteX8" fmla="*/ 555304 w 2313214"/>
              <a:gd name="connsiteY8" fmla="*/ 214899 h 5947468"/>
              <a:gd name="connsiteX9" fmla="*/ 592088 w 2313214"/>
              <a:gd name="connsiteY9" fmla="*/ 263299 h 5947468"/>
              <a:gd name="connsiteX10" fmla="*/ 628873 w 2313214"/>
              <a:gd name="connsiteY10" fmla="*/ 311700 h 5947468"/>
              <a:gd name="connsiteX11" fmla="*/ 665657 w 2313214"/>
              <a:gd name="connsiteY11" fmla="*/ 358165 h 5947468"/>
              <a:gd name="connsiteX12" fmla="*/ 704378 w 2313214"/>
              <a:gd name="connsiteY12" fmla="*/ 402693 h 5947468"/>
              <a:gd name="connsiteX13" fmla="*/ 748906 w 2313214"/>
              <a:gd name="connsiteY13" fmla="*/ 441414 h 5947468"/>
              <a:gd name="connsiteX14" fmla="*/ 791499 w 2313214"/>
              <a:gd name="connsiteY14" fmla="*/ 476262 h 5947468"/>
              <a:gd name="connsiteX15" fmla="*/ 839899 w 2313214"/>
              <a:gd name="connsiteY15" fmla="*/ 503366 h 5947468"/>
              <a:gd name="connsiteX16" fmla="*/ 892172 w 2313214"/>
              <a:gd name="connsiteY16" fmla="*/ 526599 h 5947468"/>
              <a:gd name="connsiteX17" fmla="*/ 948317 w 2313214"/>
              <a:gd name="connsiteY17" fmla="*/ 545959 h 5947468"/>
              <a:gd name="connsiteX18" fmla="*/ 1006397 w 2313214"/>
              <a:gd name="connsiteY18" fmla="*/ 563383 h 5947468"/>
              <a:gd name="connsiteX19" fmla="*/ 1064478 w 2313214"/>
              <a:gd name="connsiteY19" fmla="*/ 578871 h 5947468"/>
              <a:gd name="connsiteX20" fmla="*/ 1124495 w 2313214"/>
              <a:gd name="connsiteY20" fmla="*/ 594360 h 5947468"/>
              <a:gd name="connsiteX21" fmla="*/ 1180640 w 2313214"/>
              <a:gd name="connsiteY21" fmla="*/ 611784 h 5947468"/>
              <a:gd name="connsiteX22" fmla="*/ 1236784 w 2313214"/>
              <a:gd name="connsiteY22" fmla="*/ 631144 h 5947468"/>
              <a:gd name="connsiteX23" fmla="*/ 1289057 w 2313214"/>
              <a:gd name="connsiteY23" fmla="*/ 654376 h 5947468"/>
              <a:gd name="connsiteX24" fmla="*/ 1335522 w 2313214"/>
              <a:gd name="connsiteY24" fmla="*/ 683417 h 5947468"/>
              <a:gd name="connsiteX25" fmla="*/ 1378114 w 2313214"/>
              <a:gd name="connsiteY25" fmla="*/ 718265 h 5947468"/>
              <a:gd name="connsiteX26" fmla="*/ 1412963 w 2313214"/>
              <a:gd name="connsiteY26" fmla="*/ 760858 h 5947468"/>
              <a:gd name="connsiteX27" fmla="*/ 1442003 w 2313214"/>
              <a:gd name="connsiteY27" fmla="*/ 807322 h 5947468"/>
              <a:gd name="connsiteX28" fmla="*/ 1465235 w 2313214"/>
              <a:gd name="connsiteY28" fmla="*/ 859595 h 5947468"/>
              <a:gd name="connsiteX29" fmla="*/ 1484596 w 2313214"/>
              <a:gd name="connsiteY29" fmla="*/ 915740 h 5947468"/>
              <a:gd name="connsiteX30" fmla="*/ 1502020 w 2313214"/>
              <a:gd name="connsiteY30" fmla="*/ 971884 h 5947468"/>
              <a:gd name="connsiteX31" fmla="*/ 1517508 w 2313214"/>
              <a:gd name="connsiteY31" fmla="*/ 1031901 h 5947468"/>
              <a:gd name="connsiteX32" fmla="*/ 1532996 w 2313214"/>
              <a:gd name="connsiteY32" fmla="*/ 1089982 h 5947468"/>
              <a:gd name="connsiteX33" fmla="*/ 1550420 w 2313214"/>
              <a:gd name="connsiteY33" fmla="*/ 1148063 h 5947468"/>
              <a:gd name="connsiteX34" fmla="*/ 1569781 w 2313214"/>
              <a:gd name="connsiteY34" fmla="*/ 1204207 h 5947468"/>
              <a:gd name="connsiteX35" fmla="*/ 1593013 w 2313214"/>
              <a:gd name="connsiteY35" fmla="*/ 1256480 h 5947468"/>
              <a:gd name="connsiteX36" fmla="*/ 1620117 w 2313214"/>
              <a:gd name="connsiteY36" fmla="*/ 1304881 h 5947468"/>
              <a:gd name="connsiteX37" fmla="*/ 1654966 w 2313214"/>
              <a:gd name="connsiteY37" fmla="*/ 1347473 h 5947468"/>
              <a:gd name="connsiteX38" fmla="*/ 1693686 w 2313214"/>
              <a:gd name="connsiteY38" fmla="*/ 1392002 h 5947468"/>
              <a:gd name="connsiteX39" fmla="*/ 1738215 w 2313214"/>
              <a:gd name="connsiteY39" fmla="*/ 1430722 h 5947468"/>
              <a:gd name="connsiteX40" fmla="*/ 1784679 w 2313214"/>
              <a:gd name="connsiteY40" fmla="*/ 1467507 h 5947468"/>
              <a:gd name="connsiteX41" fmla="*/ 1835016 w 2313214"/>
              <a:gd name="connsiteY41" fmla="*/ 1504291 h 5947468"/>
              <a:gd name="connsiteX42" fmla="*/ 1883417 w 2313214"/>
              <a:gd name="connsiteY42" fmla="*/ 1541076 h 5947468"/>
              <a:gd name="connsiteX43" fmla="*/ 1929881 w 2313214"/>
              <a:gd name="connsiteY43" fmla="*/ 1577860 h 5947468"/>
              <a:gd name="connsiteX44" fmla="*/ 1974410 w 2313214"/>
              <a:gd name="connsiteY44" fmla="*/ 1618517 h 5947468"/>
              <a:gd name="connsiteX45" fmla="*/ 2013130 w 2313214"/>
              <a:gd name="connsiteY45" fmla="*/ 1659173 h 5947468"/>
              <a:gd name="connsiteX46" fmla="*/ 2046043 w 2313214"/>
              <a:gd name="connsiteY46" fmla="*/ 1705638 h 5947468"/>
              <a:gd name="connsiteX47" fmla="*/ 2071211 w 2313214"/>
              <a:gd name="connsiteY47" fmla="*/ 1754039 h 5947468"/>
              <a:gd name="connsiteX48" fmla="*/ 2088635 w 2313214"/>
              <a:gd name="connsiteY48" fmla="*/ 1812119 h 5947468"/>
              <a:gd name="connsiteX49" fmla="*/ 2096379 w 2313214"/>
              <a:gd name="connsiteY49" fmla="*/ 1872136 h 5947468"/>
              <a:gd name="connsiteX50" fmla="*/ 2098315 w 2313214"/>
              <a:gd name="connsiteY50" fmla="*/ 1934089 h 5947468"/>
              <a:gd name="connsiteX51" fmla="*/ 2092507 w 2313214"/>
              <a:gd name="connsiteY51" fmla="*/ 1999914 h 5947468"/>
              <a:gd name="connsiteX52" fmla="*/ 2084763 w 2313214"/>
              <a:gd name="connsiteY52" fmla="*/ 2065738 h 5947468"/>
              <a:gd name="connsiteX53" fmla="*/ 2075083 w 2313214"/>
              <a:gd name="connsiteY53" fmla="*/ 2131563 h 5947468"/>
              <a:gd name="connsiteX54" fmla="*/ 2067339 w 2313214"/>
              <a:gd name="connsiteY54" fmla="*/ 2197388 h 5947468"/>
              <a:gd name="connsiteX55" fmla="*/ 2063467 w 2313214"/>
              <a:gd name="connsiteY55" fmla="*/ 2263213 h 5947468"/>
              <a:gd name="connsiteX56" fmla="*/ 2063467 w 2313214"/>
              <a:gd name="connsiteY56" fmla="*/ 2327102 h 5947468"/>
              <a:gd name="connsiteX57" fmla="*/ 2071211 w 2313214"/>
              <a:gd name="connsiteY57" fmla="*/ 2387119 h 5947468"/>
              <a:gd name="connsiteX58" fmla="*/ 2086699 w 2313214"/>
              <a:gd name="connsiteY58" fmla="*/ 2447135 h 5947468"/>
              <a:gd name="connsiteX59" fmla="*/ 2109932 w 2313214"/>
              <a:gd name="connsiteY59" fmla="*/ 2503280 h 5947468"/>
              <a:gd name="connsiteX60" fmla="*/ 2140908 w 2313214"/>
              <a:gd name="connsiteY60" fmla="*/ 2561361 h 5947468"/>
              <a:gd name="connsiteX61" fmla="*/ 2171884 w 2313214"/>
              <a:gd name="connsiteY61" fmla="*/ 2619442 h 5947468"/>
              <a:gd name="connsiteX62" fmla="*/ 2206733 w 2313214"/>
              <a:gd name="connsiteY62" fmla="*/ 2677522 h 5947468"/>
              <a:gd name="connsiteX63" fmla="*/ 2239645 w 2313214"/>
              <a:gd name="connsiteY63" fmla="*/ 2733667 h 5947468"/>
              <a:gd name="connsiteX64" fmla="*/ 2268686 w 2313214"/>
              <a:gd name="connsiteY64" fmla="*/ 2793684 h 5947468"/>
              <a:gd name="connsiteX65" fmla="*/ 2291918 w 2313214"/>
              <a:gd name="connsiteY65" fmla="*/ 2851765 h 5947468"/>
              <a:gd name="connsiteX66" fmla="*/ 2307406 w 2313214"/>
              <a:gd name="connsiteY66" fmla="*/ 2911781 h 5947468"/>
              <a:gd name="connsiteX67" fmla="*/ 2313214 w 2313214"/>
              <a:gd name="connsiteY67" fmla="*/ 2973734 h 5947468"/>
              <a:gd name="connsiteX68" fmla="*/ 2307406 w 2313214"/>
              <a:gd name="connsiteY68" fmla="*/ 3035687 h 5947468"/>
              <a:gd name="connsiteX69" fmla="*/ 2291918 w 2313214"/>
              <a:gd name="connsiteY69" fmla="*/ 3095704 h 5947468"/>
              <a:gd name="connsiteX70" fmla="*/ 2268686 w 2313214"/>
              <a:gd name="connsiteY70" fmla="*/ 3153784 h 5947468"/>
              <a:gd name="connsiteX71" fmla="*/ 2239645 w 2313214"/>
              <a:gd name="connsiteY71" fmla="*/ 3213801 h 5947468"/>
              <a:gd name="connsiteX72" fmla="*/ 2206733 w 2313214"/>
              <a:gd name="connsiteY72" fmla="*/ 3269946 h 5947468"/>
              <a:gd name="connsiteX73" fmla="*/ 2171884 w 2313214"/>
              <a:gd name="connsiteY73" fmla="*/ 3328027 h 5947468"/>
              <a:gd name="connsiteX74" fmla="*/ 2140908 w 2313214"/>
              <a:gd name="connsiteY74" fmla="*/ 3386107 h 5947468"/>
              <a:gd name="connsiteX75" fmla="*/ 2109932 w 2313214"/>
              <a:gd name="connsiteY75" fmla="*/ 3444188 h 5947468"/>
              <a:gd name="connsiteX76" fmla="*/ 2086699 w 2313214"/>
              <a:gd name="connsiteY76" fmla="*/ 3500333 h 5947468"/>
              <a:gd name="connsiteX77" fmla="*/ 2071211 w 2313214"/>
              <a:gd name="connsiteY77" fmla="*/ 3560350 h 5947468"/>
              <a:gd name="connsiteX78" fmla="*/ 2063467 w 2313214"/>
              <a:gd name="connsiteY78" fmla="*/ 3620366 h 5947468"/>
              <a:gd name="connsiteX79" fmla="*/ 2063467 w 2313214"/>
              <a:gd name="connsiteY79" fmla="*/ 3684255 h 5947468"/>
              <a:gd name="connsiteX80" fmla="*/ 2067339 w 2313214"/>
              <a:gd name="connsiteY80" fmla="*/ 3750080 h 5947468"/>
              <a:gd name="connsiteX81" fmla="*/ 2075083 w 2313214"/>
              <a:gd name="connsiteY81" fmla="*/ 3815905 h 5947468"/>
              <a:gd name="connsiteX82" fmla="*/ 2084763 w 2313214"/>
              <a:gd name="connsiteY82" fmla="*/ 3881730 h 5947468"/>
              <a:gd name="connsiteX83" fmla="*/ 2092507 w 2313214"/>
              <a:gd name="connsiteY83" fmla="*/ 3947555 h 5947468"/>
              <a:gd name="connsiteX84" fmla="*/ 2098315 w 2313214"/>
              <a:gd name="connsiteY84" fmla="*/ 4013380 h 5947468"/>
              <a:gd name="connsiteX85" fmla="*/ 2096379 w 2313214"/>
              <a:gd name="connsiteY85" fmla="*/ 4075332 h 5947468"/>
              <a:gd name="connsiteX86" fmla="*/ 2088635 w 2313214"/>
              <a:gd name="connsiteY86" fmla="*/ 4135349 h 5947468"/>
              <a:gd name="connsiteX87" fmla="*/ 2071211 w 2313214"/>
              <a:gd name="connsiteY87" fmla="*/ 4193430 h 5947468"/>
              <a:gd name="connsiteX88" fmla="*/ 2046043 w 2313214"/>
              <a:gd name="connsiteY88" fmla="*/ 4241831 h 5947468"/>
              <a:gd name="connsiteX89" fmla="*/ 2013130 w 2313214"/>
              <a:gd name="connsiteY89" fmla="*/ 4288295 h 5947468"/>
              <a:gd name="connsiteX90" fmla="*/ 1974410 w 2313214"/>
              <a:gd name="connsiteY90" fmla="*/ 4328952 h 5947468"/>
              <a:gd name="connsiteX91" fmla="*/ 1929881 w 2313214"/>
              <a:gd name="connsiteY91" fmla="*/ 4369608 h 5947468"/>
              <a:gd name="connsiteX92" fmla="*/ 1883417 w 2313214"/>
              <a:gd name="connsiteY92" fmla="*/ 4406393 h 5947468"/>
              <a:gd name="connsiteX93" fmla="*/ 1835016 w 2313214"/>
              <a:gd name="connsiteY93" fmla="*/ 4443177 h 5947468"/>
              <a:gd name="connsiteX94" fmla="*/ 1784679 w 2313214"/>
              <a:gd name="connsiteY94" fmla="*/ 4479962 h 5947468"/>
              <a:gd name="connsiteX95" fmla="*/ 1738215 w 2313214"/>
              <a:gd name="connsiteY95" fmla="*/ 4516746 h 5947468"/>
              <a:gd name="connsiteX96" fmla="*/ 1693686 w 2313214"/>
              <a:gd name="connsiteY96" fmla="*/ 4555467 h 5947468"/>
              <a:gd name="connsiteX97" fmla="*/ 1654966 w 2313214"/>
              <a:gd name="connsiteY97" fmla="*/ 4599995 h 5947468"/>
              <a:gd name="connsiteX98" fmla="*/ 1620117 w 2313214"/>
              <a:gd name="connsiteY98" fmla="*/ 4642588 h 5947468"/>
              <a:gd name="connsiteX99" fmla="*/ 1593013 w 2313214"/>
              <a:gd name="connsiteY99" fmla="*/ 4690988 h 5947468"/>
              <a:gd name="connsiteX100" fmla="*/ 1569781 w 2313214"/>
              <a:gd name="connsiteY100" fmla="*/ 4743261 h 5947468"/>
              <a:gd name="connsiteX101" fmla="*/ 1550420 w 2313214"/>
              <a:gd name="connsiteY101" fmla="*/ 4799406 h 5947468"/>
              <a:gd name="connsiteX102" fmla="*/ 1532996 w 2313214"/>
              <a:gd name="connsiteY102" fmla="*/ 4857486 h 5947468"/>
              <a:gd name="connsiteX103" fmla="*/ 1517508 w 2313214"/>
              <a:gd name="connsiteY103" fmla="*/ 4915567 h 5947468"/>
              <a:gd name="connsiteX104" fmla="*/ 1502020 w 2313214"/>
              <a:gd name="connsiteY104" fmla="*/ 4975584 h 5947468"/>
              <a:gd name="connsiteX105" fmla="*/ 1484596 w 2313214"/>
              <a:gd name="connsiteY105" fmla="*/ 5031729 h 5947468"/>
              <a:gd name="connsiteX106" fmla="*/ 1465235 w 2313214"/>
              <a:gd name="connsiteY106" fmla="*/ 5087873 h 5947468"/>
              <a:gd name="connsiteX107" fmla="*/ 1442003 w 2313214"/>
              <a:gd name="connsiteY107" fmla="*/ 5140146 h 5947468"/>
              <a:gd name="connsiteX108" fmla="*/ 1412963 w 2313214"/>
              <a:gd name="connsiteY108" fmla="*/ 5186611 h 5947468"/>
              <a:gd name="connsiteX109" fmla="*/ 1378114 w 2313214"/>
              <a:gd name="connsiteY109" fmla="*/ 5229203 h 5947468"/>
              <a:gd name="connsiteX110" fmla="*/ 1335522 w 2313214"/>
              <a:gd name="connsiteY110" fmla="*/ 5264052 h 5947468"/>
              <a:gd name="connsiteX111" fmla="*/ 1289057 w 2313214"/>
              <a:gd name="connsiteY111" fmla="*/ 5293092 h 5947468"/>
              <a:gd name="connsiteX112" fmla="*/ 1236784 w 2313214"/>
              <a:gd name="connsiteY112" fmla="*/ 5316324 h 5947468"/>
              <a:gd name="connsiteX113" fmla="*/ 1180640 w 2313214"/>
              <a:gd name="connsiteY113" fmla="*/ 5335685 h 5947468"/>
              <a:gd name="connsiteX114" fmla="*/ 1124495 w 2313214"/>
              <a:gd name="connsiteY114" fmla="*/ 5353109 h 5947468"/>
              <a:gd name="connsiteX115" fmla="*/ 1064478 w 2313214"/>
              <a:gd name="connsiteY115" fmla="*/ 5368597 h 5947468"/>
              <a:gd name="connsiteX116" fmla="*/ 1006397 w 2313214"/>
              <a:gd name="connsiteY116" fmla="*/ 5384085 h 5947468"/>
              <a:gd name="connsiteX117" fmla="*/ 948317 w 2313214"/>
              <a:gd name="connsiteY117" fmla="*/ 5401509 h 5947468"/>
              <a:gd name="connsiteX118" fmla="*/ 892172 w 2313214"/>
              <a:gd name="connsiteY118" fmla="*/ 5420870 h 5947468"/>
              <a:gd name="connsiteX119" fmla="*/ 839899 w 2313214"/>
              <a:gd name="connsiteY119" fmla="*/ 5444102 h 5947468"/>
              <a:gd name="connsiteX120" fmla="*/ 791499 w 2313214"/>
              <a:gd name="connsiteY120" fmla="*/ 5471206 h 5947468"/>
              <a:gd name="connsiteX121" fmla="*/ 748906 w 2313214"/>
              <a:gd name="connsiteY121" fmla="*/ 5506055 h 5947468"/>
              <a:gd name="connsiteX122" fmla="*/ 704378 w 2313214"/>
              <a:gd name="connsiteY122" fmla="*/ 5544775 h 5947468"/>
              <a:gd name="connsiteX123" fmla="*/ 665657 w 2313214"/>
              <a:gd name="connsiteY123" fmla="*/ 5589304 h 5947468"/>
              <a:gd name="connsiteX124" fmla="*/ 628873 w 2313214"/>
              <a:gd name="connsiteY124" fmla="*/ 5635768 h 5947468"/>
              <a:gd name="connsiteX125" fmla="*/ 592088 w 2313214"/>
              <a:gd name="connsiteY125" fmla="*/ 5684169 h 5947468"/>
              <a:gd name="connsiteX126" fmla="*/ 555304 w 2313214"/>
              <a:gd name="connsiteY126" fmla="*/ 5732570 h 5947468"/>
              <a:gd name="connsiteX127" fmla="*/ 518519 w 2313214"/>
              <a:gd name="connsiteY127" fmla="*/ 5779034 h 5947468"/>
              <a:gd name="connsiteX128" fmla="*/ 477863 w 2313214"/>
              <a:gd name="connsiteY128" fmla="*/ 5823563 h 5947468"/>
              <a:gd name="connsiteX129" fmla="*/ 437206 w 2313214"/>
              <a:gd name="connsiteY129" fmla="*/ 5862283 h 5947468"/>
              <a:gd name="connsiteX130" fmla="*/ 390742 w 2313214"/>
              <a:gd name="connsiteY130" fmla="*/ 5895196 h 5947468"/>
              <a:gd name="connsiteX131" fmla="*/ 342341 w 2313214"/>
              <a:gd name="connsiteY131" fmla="*/ 5920364 h 5947468"/>
              <a:gd name="connsiteX132" fmla="*/ 284260 w 2313214"/>
              <a:gd name="connsiteY132" fmla="*/ 5937788 h 5947468"/>
              <a:gd name="connsiteX133" fmla="*/ 224243 w 2313214"/>
              <a:gd name="connsiteY133" fmla="*/ 5945532 h 5947468"/>
              <a:gd name="connsiteX134" fmla="*/ 162291 w 2313214"/>
              <a:gd name="connsiteY134" fmla="*/ 5947468 h 5947468"/>
              <a:gd name="connsiteX135" fmla="*/ 96466 w 2313214"/>
              <a:gd name="connsiteY135" fmla="*/ 5941660 h 5947468"/>
              <a:gd name="connsiteX136" fmla="*/ 30641 w 2313214"/>
              <a:gd name="connsiteY136" fmla="*/ 5933916 h 5947468"/>
              <a:gd name="connsiteX137" fmla="*/ 0 w 2313214"/>
              <a:gd name="connsiteY137" fmla="*/ 5929410 h 5947468"/>
              <a:gd name="connsiteX138" fmla="*/ 0 w 2313214"/>
              <a:gd name="connsiteY138" fmla="*/ 18058 h 5947468"/>
              <a:gd name="connsiteX139" fmla="*/ 30641 w 2313214"/>
              <a:gd name="connsiteY139" fmla="*/ 13552 h 5947468"/>
              <a:gd name="connsiteX140" fmla="*/ 96466 w 2313214"/>
              <a:gd name="connsiteY140" fmla="*/ 5808 h 5947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2313214" h="5947468">
                <a:moveTo>
                  <a:pt x="162291" y="0"/>
                </a:moveTo>
                <a:lnTo>
                  <a:pt x="224243" y="1936"/>
                </a:lnTo>
                <a:lnTo>
                  <a:pt x="284260" y="9680"/>
                </a:lnTo>
                <a:lnTo>
                  <a:pt x="342341" y="27104"/>
                </a:lnTo>
                <a:lnTo>
                  <a:pt x="390742" y="52273"/>
                </a:lnTo>
                <a:lnTo>
                  <a:pt x="437206" y="85185"/>
                </a:lnTo>
                <a:lnTo>
                  <a:pt x="477863" y="123905"/>
                </a:lnTo>
                <a:lnTo>
                  <a:pt x="518519" y="168434"/>
                </a:lnTo>
                <a:lnTo>
                  <a:pt x="555304" y="214899"/>
                </a:lnTo>
                <a:lnTo>
                  <a:pt x="592088" y="263299"/>
                </a:lnTo>
                <a:lnTo>
                  <a:pt x="628873" y="311700"/>
                </a:lnTo>
                <a:lnTo>
                  <a:pt x="665657" y="358165"/>
                </a:lnTo>
                <a:lnTo>
                  <a:pt x="704378" y="402693"/>
                </a:lnTo>
                <a:lnTo>
                  <a:pt x="748906" y="441414"/>
                </a:lnTo>
                <a:lnTo>
                  <a:pt x="791499" y="476262"/>
                </a:lnTo>
                <a:lnTo>
                  <a:pt x="839899" y="503366"/>
                </a:lnTo>
                <a:lnTo>
                  <a:pt x="892172" y="526599"/>
                </a:lnTo>
                <a:lnTo>
                  <a:pt x="948317" y="545959"/>
                </a:lnTo>
                <a:lnTo>
                  <a:pt x="1006397" y="563383"/>
                </a:lnTo>
                <a:lnTo>
                  <a:pt x="1064478" y="578871"/>
                </a:lnTo>
                <a:lnTo>
                  <a:pt x="1124495" y="594360"/>
                </a:lnTo>
                <a:lnTo>
                  <a:pt x="1180640" y="611784"/>
                </a:lnTo>
                <a:lnTo>
                  <a:pt x="1236784" y="631144"/>
                </a:lnTo>
                <a:lnTo>
                  <a:pt x="1289057" y="654376"/>
                </a:lnTo>
                <a:lnTo>
                  <a:pt x="1335522" y="683417"/>
                </a:lnTo>
                <a:lnTo>
                  <a:pt x="1378114" y="718265"/>
                </a:lnTo>
                <a:lnTo>
                  <a:pt x="1412963" y="760858"/>
                </a:lnTo>
                <a:lnTo>
                  <a:pt x="1442003" y="807322"/>
                </a:lnTo>
                <a:lnTo>
                  <a:pt x="1465235" y="859595"/>
                </a:lnTo>
                <a:lnTo>
                  <a:pt x="1484596" y="915740"/>
                </a:lnTo>
                <a:lnTo>
                  <a:pt x="1502020" y="971884"/>
                </a:lnTo>
                <a:lnTo>
                  <a:pt x="1517508" y="1031901"/>
                </a:lnTo>
                <a:lnTo>
                  <a:pt x="1532996" y="1089982"/>
                </a:lnTo>
                <a:lnTo>
                  <a:pt x="1550420" y="1148063"/>
                </a:lnTo>
                <a:lnTo>
                  <a:pt x="1569781" y="1204207"/>
                </a:lnTo>
                <a:lnTo>
                  <a:pt x="1593013" y="1256480"/>
                </a:lnTo>
                <a:lnTo>
                  <a:pt x="1620117" y="1304881"/>
                </a:lnTo>
                <a:lnTo>
                  <a:pt x="1654966" y="1347473"/>
                </a:lnTo>
                <a:lnTo>
                  <a:pt x="1693686" y="1392002"/>
                </a:lnTo>
                <a:lnTo>
                  <a:pt x="1738215" y="1430722"/>
                </a:lnTo>
                <a:lnTo>
                  <a:pt x="1784679" y="1467507"/>
                </a:lnTo>
                <a:lnTo>
                  <a:pt x="1835016" y="1504291"/>
                </a:lnTo>
                <a:lnTo>
                  <a:pt x="1883417" y="1541076"/>
                </a:lnTo>
                <a:lnTo>
                  <a:pt x="1929881" y="1577860"/>
                </a:lnTo>
                <a:lnTo>
                  <a:pt x="1974410" y="1618517"/>
                </a:lnTo>
                <a:lnTo>
                  <a:pt x="2013130" y="1659173"/>
                </a:lnTo>
                <a:lnTo>
                  <a:pt x="2046043" y="1705638"/>
                </a:lnTo>
                <a:lnTo>
                  <a:pt x="2071211" y="1754039"/>
                </a:lnTo>
                <a:lnTo>
                  <a:pt x="2088635" y="1812119"/>
                </a:lnTo>
                <a:lnTo>
                  <a:pt x="2096379" y="1872136"/>
                </a:lnTo>
                <a:lnTo>
                  <a:pt x="2098315" y="1934089"/>
                </a:lnTo>
                <a:lnTo>
                  <a:pt x="2092507" y="1999914"/>
                </a:lnTo>
                <a:lnTo>
                  <a:pt x="2084763" y="2065738"/>
                </a:lnTo>
                <a:lnTo>
                  <a:pt x="2075083" y="2131563"/>
                </a:lnTo>
                <a:lnTo>
                  <a:pt x="2067339" y="2197388"/>
                </a:lnTo>
                <a:lnTo>
                  <a:pt x="2063467" y="2263213"/>
                </a:lnTo>
                <a:lnTo>
                  <a:pt x="2063467" y="2327102"/>
                </a:lnTo>
                <a:lnTo>
                  <a:pt x="2071211" y="2387119"/>
                </a:lnTo>
                <a:lnTo>
                  <a:pt x="2086699" y="2447135"/>
                </a:lnTo>
                <a:lnTo>
                  <a:pt x="2109932" y="2503280"/>
                </a:lnTo>
                <a:lnTo>
                  <a:pt x="2140908" y="2561361"/>
                </a:lnTo>
                <a:lnTo>
                  <a:pt x="2171884" y="2619442"/>
                </a:lnTo>
                <a:lnTo>
                  <a:pt x="2206733" y="2677522"/>
                </a:lnTo>
                <a:lnTo>
                  <a:pt x="2239645" y="2733667"/>
                </a:lnTo>
                <a:lnTo>
                  <a:pt x="2268686" y="2793684"/>
                </a:lnTo>
                <a:lnTo>
                  <a:pt x="2291918" y="2851765"/>
                </a:lnTo>
                <a:lnTo>
                  <a:pt x="2307406" y="2911781"/>
                </a:lnTo>
                <a:lnTo>
                  <a:pt x="2313214" y="2973734"/>
                </a:lnTo>
                <a:lnTo>
                  <a:pt x="2307406" y="3035687"/>
                </a:lnTo>
                <a:lnTo>
                  <a:pt x="2291918" y="3095704"/>
                </a:lnTo>
                <a:lnTo>
                  <a:pt x="2268686" y="3153784"/>
                </a:lnTo>
                <a:lnTo>
                  <a:pt x="2239645" y="3213801"/>
                </a:lnTo>
                <a:lnTo>
                  <a:pt x="2206733" y="3269946"/>
                </a:lnTo>
                <a:lnTo>
                  <a:pt x="2171884" y="3328027"/>
                </a:lnTo>
                <a:lnTo>
                  <a:pt x="2140908" y="3386107"/>
                </a:lnTo>
                <a:lnTo>
                  <a:pt x="2109932" y="3444188"/>
                </a:lnTo>
                <a:lnTo>
                  <a:pt x="2086699" y="3500333"/>
                </a:lnTo>
                <a:lnTo>
                  <a:pt x="2071211" y="3560350"/>
                </a:lnTo>
                <a:lnTo>
                  <a:pt x="2063467" y="3620366"/>
                </a:lnTo>
                <a:lnTo>
                  <a:pt x="2063467" y="3684255"/>
                </a:lnTo>
                <a:lnTo>
                  <a:pt x="2067339" y="3750080"/>
                </a:lnTo>
                <a:lnTo>
                  <a:pt x="2075083" y="3815905"/>
                </a:lnTo>
                <a:lnTo>
                  <a:pt x="2084763" y="3881730"/>
                </a:lnTo>
                <a:lnTo>
                  <a:pt x="2092507" y="3947555"/>
                </a:lnTo>
                <a:lnTo>
                  <a:pt x="2098315" y="4013380"/>
                </a:lnTo>
                <a:lnTo>
                  <a:pt x="2096379" y="4075332"/>
                </a:lnTo>
                <a:lnTo>
                  <a:pt x="2088635" y="4135349"/>
                </a:lnTo>
                <a:lnTo>
                  <a:pt x="2071211" y="4193430"/>
                </a:lnTo>
                <a:lnTo>
                  <a:pt x="2046043" y="4241831"/>
                </a:lnTo>
                <a:lnTo>
                  <a:pt x="2013130" y="4288295"/>
                </a:lnTo>
                <a:lnTo>
                  <a:pt x="1974410" y="4328952"/>
                </a:lnTo>
                <a:lnTo>
                  <a:pt x="1929881" y="4369608"/>
                </a:lnTo>
                <a:lnTo>
                  <a:pt x="1883417" y="4406393"/>
                </a:lnTo>
                <a:lnTo>
                  <a:pt x="1835016" y="4443177"/>
                </a:lnTo>
                <a:lnTo>
                  <a:pt x="1784679" y="4479962"/>
                </a:lnTo>
                <a:lnTo>
                  <a:pt x="1738215" y="4516746"/>
                </a:lnTo>
                <a:lnTo>
                  <a:pt x="1693686" y="4555467"/>
                </a:lnTo>
                <a:lnTo>
                  <a:pt x="1654966" y="4599995"/>
                </a:lnTo>
                <a:lnTo>
                  <a:pt x="1620117" y="4642588"/>
                </a:lnTo>
                <a:lnTo>
                  <a:pt x="1593013" y="4690988"/>
                </a:lnTo>
                <a:lnTo>
                  <a:pt x="1569781" y="4743261"/>
                </a:lnTo>
                <a:lnTo>
                  <a:pt x="1550420" y="4799406"/>
                </a:lnTo>
                <a:lnTo>
                  <a:pt x="1532996" y="4857486"/>
                </a:lnTo>
                <a:lnTo>
                  <a:pt x="1517508" y="4915567"/>
                </a:lnTo>
                <a:lnTo>
                  <a:pt x="1502020" y="4975584"/>
                </a:lnTo>
                <a:lnTo>
                  <a:pt x="1484596" y="5031729"/>
                </a:lnTo>
                <a:lnTo>
                  <a:pt x="1465235" y="5087873"/>
                </a:lnTo>
                <a:lnTo>
                  <a:pt x="1442003" y="5140146"/>
                </a:lnTo>
                <a:lnTo>
                  <a:pt x="1412963" y="5186611"/>
                </a:lnTo>
                <a:lnTo>
                  <a:pt x="1378114" y="5229203"/>
                </a:lnTo>
                <a:lnTo>
                  <a:pt x="1335522" y="5264052"/>
                </a:lnTo>
                <a:lnTo>
                  <a:pt x="1289057" y="5293092"/>
                </a:lnTo>
                <a:lnTo>
                  <a:pt x="1236784" y="5316324"/>
                </a:lnTo>
                <a:lnTo>
                  <a:pt x="1180640" y="5335685"/>
                </a:lnTo>
                <a:lnTo>
                  <a:pt x="1124495" y="5353109"/>
                </a:lnTo>
                <a:lnTo>
                  <a:pt x="1064478" y="5368597"/>
                </a:lnTo>
                <a:lnTo>
                  <a:pt x="1006397" y="5384085"/>
                </a:lnTo>
                <a:lnTo>
                  <a:pt x="948317" y="5401509"/>
                </a:lnTo>
                <a:lnTo>
                  <a:pt x="892172" y="5420870"/>
                </a:lnTo>
                <a:lnTo>
                  <a:pt x="839899" y="5444102"/>
                </a:lnTo>
                <a:lnTo>
                  <a:pt x="791499" y="5471206"/>
                </a:lnTo>
                <a:lnTo>
                  <a:pt x="748906" y="5506055"/>
                </a:lnTo>
                <a:lnTo>
                  <a:pt x="704378" y="5544775"/>
                </a:lnTo>
                <a:lnTo>
                  <a:pt x="665657" y="5589304"/>
                </a:lnTo>
                <a:lnTo>
                  <a:pt x="628873" y="5635768"/>
                </a:lnTo>
                <a:lnTo>
                  <a:pt x="592088" y="5684169"/>
                </a:lnTo>
                <a:lnTo>
                  <a:pt x="555304" y="5732570"/>
                </a:lnTo>
                <a:lnTo>
                  <a:pt x="518519" y="5779034"/>
                </a:lnTo>
                <a:lnTo>
                  <a:pt x="477863" y="5823563"/>
                </a:lnTo>
                <a:lnTo>
                  <a:pt x="437206" y="5862283"/>
                </a:lnTo>
                <a:lnTo>
                  <a:pt x="390742" y="5895196"/>
                </a:lnTo>
                <a:lnTo>
                  <a:pt x="342341" y="5920364"/>
                </a:lnTo>
                <a:lnTo>
                  <a:pt x="284260" y="5937788"/>
                </a:lnTo>
                <a:lnTo>
                  <a:pt x="224243" y="5945532"/>
                </a:lnTo>
                <a:lnTo>
                  <a:pt x="162291" y="5947468"/>
                </a:lnTo>
                <a:lnTo>
                  <a:pt x="96466" y="5941660"/>
                </a:lnTo>
                <a:lnTo>
                  <a:pt x="30641" y="5933916"/>
                </a:lnTo>
                <a:lnTo>
                  <a:pt x="0" y="5929410"/>
                </a:lnTo>
                <a:lnTo>
                  <a:pt x="0" y="18058"/>
                </a:lnTo>
                <a:lnTo>
                  <a:pt x="30641" y="13552"/>
                </a:lnTo>
                <a:lnTo>
                  <a:pt x="96466" y="5808"/>
                </a:lnTo>
                <a:close/>
              </a:path>
            </a:pathLst>
          </a:custGeom>
          <a:solidFill>
            <a:schemeClr val="tx1">
              <a:alpha val="10000"/>
            </a:schemeClr>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B94C40CB-5B80-D329-C5C0-BF23B0B710B6}"/>
              </a:ext>
            </a:extLst>
          </p:cNvPr>
          <p:cNvSpPr>
            <a:spLocks noGrp="1"/>
          </p:cNvSpPr>
          <p:nvPr>
            <p:ph type="title"/>
          </p:nvPr>
        </p:nvSpPr>
        <p:spPr>
          <a:xfrm>
            <a:off x="612989" y="776175"/>
            <a:ext cx="3990455" cy="5305650"/>
          </a:xfrm>
        </p:spPr>
        <p:txBody>
          <a:bodyPr anchor="b">
            <a:normAutofit/>
          </a:bodyPr>
          <a:lstStyle/>
          <a:p>
            <a:r>
              <a:rPr lang="en-US"/>
              <a:t>(Rhetorical) Impacts </a:t>
            </a:r>
            <a:r>
              <a:rPr lang="en-US" i="1"/>
              <a:t>NOW</a:t>
            </a:r>
          </a:p>
        </p:txBody>
      </p:sp>
      <p:sp>
        <p:nvSpPr>
          <p:cNvPr id="3" name="Content Placeholder 2">
            <a:extLst>
              <a:ext uri="{FF2B5EF4-FFF2-40B4-BE49-F238E27FC236}">
                <a16:creationId xmlns:a16="http://schemas.microsoft.com/office/drawing/2014/main" id="{3E0EAB9F-B937-E9EC-0234-009F2E9B2D38}"/>
              </a:ext>
            </a:extLst>
          </p:cNvPr>
          <p:cNvSpPr>
            <a:spLocks noGrp="1"/>
          </p:cNvSpPr>
          <p:nvPr>
            <p:ph idx="1"/>
          </p:nvPr>
        </p:nvSpPr>
        <p:spPr>
          <a:xfrm>
            <a:off x="5246914" y="870113"/>
            <a:ext cx="6183086" cy="5117775"/>
          </a:xfrm>
        </p:spPr>
        <p:txBody>
          <a:bodyPr anchor="ctr">
            <a:normAutofit/>
          </a:bodyPr>
          <a:lstStyle/>
          <a:p>
            <a:r>
              <a:rPr lang="en-US" dirty="0"/>
              <a:t>“But Rachel Carson also believed that teaching children a “sense of wonder” for all of creation could temper our impulse to control and to destroy. She would have welcomed the middle school students I saw clambering easily over the rocks, squealing with delight as even a lowly Turkey Vulture glides by on the wind”</a:t>
            </a:r>
          </a:p>
          <a:p>
            <a:r>
              <a:rPr lang="en-US" dirty="0"/>
              <a:t>“Black vultures did not arrive to be counted at the North Lookout until the 1990s – some twenty years ago. Now dozens of them nest nearby. It is the gradual warming of our climate by burning fossil fuels that has steadily moved these once southern birds to Pennsylvania” (</a:t>
            </a:r>
            <a:r>
              <a:rPr lang="en-US" dirty="0" err="1"/>
              <a:t>Musil</a:t>
            </a:r>
            <a:r>
              <a:rPr lang="en-US" dirty="0"/>
              <a:t>, ‘Carson at Hawk Mountain’)</a:t>
            </a:r>
          </a:p>
        </p:txBody>
      </p:sp>
    </p:spTree>
    <p:extLst>
      <p:ext uri="{BB962C8B-B14F-4D97-AF65-F5344CB8AC3E}">
        <p14:creationId xmlns:p14="http://schemas.microsoft.com/office/powerpoint/2010/main" val="3438173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41DB2-A3F4-99DB-2793-A25052699D78}"/>
              </a:ext>
            </a:extLst>
          </p:cNvPr>
          <p:cNvSpPr>
            <a:spLocks noGrp="1"/>
          </p:cNvSpPr>
          <p:nvPr>
            <p:ph type="title"/>
          </p:nvPr>
        </p:nvSpPr>
        <p:spPr>
          <a:xfrm>
            <a:off x="1251679" y="645107"/>
            <a:ext cx="3384329" cy="1640894"/>
          </a:xfrm>
        </p:spPr>
        <p:txBody>
          <a:bodyPr anchor="t">
            <a:normAutofit/>
          </a:bodyPr>
          <a:lstStyle/>
          <a:p>
            <a:r>
              <a:rPr lang="en-US" sz="2800"/>
              <a:t>Different frames, different stories </a:t>
            </a:r>
          </a:p>
        </p:txBody>
      </p:sp>
      <p:sp>
        <p:nvSpPr>
          <p:cNvPr id="9" name="Content Placeholder 8">
            <a:extLst>
              <a:ext uri="{FF2B5EF4-FFF2-40B4-BE49-F238E27FC236}">
                <a16:creationId xmlns:a16="http://schemas.microsoft.com/office/drawing/2014/main" id="{08AF297A-8366-9C48-0657-A3E67788F53A}"/>
              </a:ext>
            </a:extLst>
          </p:cNvPr>
          <p:cNvSpPr>
            <a:spLocks noGrp="1"/>
          </p:cNvSpPr>
          <p:nvPr>
            <p:ph idx="1"/>
          </p:nvPr>
        </p:nvSpPr>
        <p:spPr>
          <a:xfrm>
            <a:off x="1251679" y="2286001"/>
            <a:ext cx="3384330" cy="3940844"/>
          </a:xfrm>
        </p:spPr>
        <p:txBody>
          <a:bodyPr>
            <a:normAutofit fontScale="92500" lnSpcReduction="20000"/>
          </a:bodyPr>
          <a:lstStyle/>
          <a:p>
            <a:r>
              <a:rPr lang="en-US" dirty="0"/>
              <a:t>The “Fracking of Rachel Carson” piece is more investigative journalism, it adds an empathetic layer onto the photo.</a:t>
            </a:r>
          </a:p>
          <a:p>
            <a:r>
              <a:rPr lang="en-US" dirty="0"/>
              <a:t>Does the emotive charge of that piece change your reaction to the photo? Knowing that Carson hated sitting for photos but did so for a cause, that this was (</a:t>
            </a:r>
            <a:r>
              <a:rPr lang="en-US" i="1" dirty="0"/>
              <a:t>seemingly) </a:t>
            </a:r>
            <a:r>
              <a:rPr lang="en-US" dirty="0"/>
              <a:t>an authentic moment?</a:t>
            </a:r>
          </a:p>
        </p:txBody>
      </p:sp>
      <p:pic>
        <p:nvPicPr>
          <p:cNvPr id="5" name="Content Placeholder 4" descr="A screenshot of a computer&#10;&#10;Description automatically generated">
            <a:extLst>
              <a:ext uri="{FF2B5EF4-FFF2-40B4-BE49-F238E27FC236}">
                <a16:creationId xmlns:a16="http://schemas.microsoft.com/office/drawing/2014/main" id="{2F1B0FB4-FCA5-4985-CF28-6BD116DA17D3}"/>
              </a:ext>
            </a:extLst>
          </p:cNvPr>
          <p:cNvPicPr>
            <a:picLocks noChangeAspect="1"/>
          </p:cNvPicPr>
          <p:nvPr/>
        </p:nvPicPr>
        <p:blipFill>
          <a:blip r:embed="rId2"/>
          <a:srcRect l="20240" t="31802" r="26093" b="30433"/>
          <a:stretch/>
        </p:blipFill>
        <p:spPr>
          <a:xfrm>
            <a:off x="5008010" y="1702719"/>
            <a:ext cx="6833694" cy="3940844"/>
          </a:xfrm>
          <a:prstGeom prst="rect">
            <a:avLst/>
          </a:prstGeom>
        </p:spPr>
      </p:pic>
    </p:spTree>
    <p:extLst>
      <p:ext uri="{BB962C8B-B14F-4D97-AF65-F5344CB8AC3E}">
        <p14:creationId xmlns:p14="http://schemas.microsoft.com/office/powerpoint/2010/main" val="3623421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781C8-D9F3-7147-D062-C6CE4981FABD}"/>
              </a:ext>
            </a:extLst>
          </p:cNvPr>
          <p:cNvSpPr>
            <a:spLocks noGrp="1"/>
          </p:cNvSpPr>
          <p:nvPr>
            <p:ph type="title"/>
          </p:nvPr>
        </p:nvSpPr>
        <p:spPr/>
        <p:txBody>
          <a:bodyPr/>
          <a:lstStyle/>
          <a:p>
            <a:r>
              <a:rPr lang="en-US"/>
              <a:t>The ‘why’ (Or </a:t>
            </a:r>
            <a:r>
              <a:rPr lang="en-US" i="1"/>
              <a:t>my</a:t>
            </a:r>
            <a:r>
              <a:rPr lang="en-US"/>
              <a:t>  why)</a:t>
            </a:r>
            <a:endParaRPr lang="en-US" dirty="0"/>
          </a:p>
        </p:txBody>
      </p:sp>
      <p:graphicFrame>
        <p:nvGraphicFramePr>
          <p:cNvPr id="7" name="Content Placeholder 2">
            <a:extLst>
              <a:ext uri="{FF2B5EF4-FFF2-40B4-BE49-F238E27FC236}">
                <a16:creationId xmlns:a16="http://schemas.microsoft.com/office/drawing/2014/main" id="{73B9A392-F0DF-0F6A-4FDE-65B66113488A}"/>
              </a:ext>
            </a:extLst>
          </p:cNvPr>
          <p:cNvGraphicFramePr>
            <a:graphicFrameLocks noGrp="1"/>
          </p:cNvGraphicFramePr>
          <p:nvPr>
            <p:ph idx="1"/>
            <p:extLst>
              <p:ext uri="{D42A27DB-BD31-4B8C-83A1-F6EECF244321}">
                <p14:modId xmlns:p14="http://schemas.microsoft.com/office/powerpoint/2010/main" val="4112692525"/>
              </p:ext>
            </p:extLst>
          </p:nvPr>
        </p:nvGraphicFramePr>
        <p:xfrm>
          <a:off x="1251678" y="2286001"/>
          <a:ext cx="10178322" cy="35935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1104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7BEB0-DBF0-A760-391B-61F7ACC43AA7}"/>
              </a:ext>
            </a:extLst>
          </p:cNvPr>
          <p:cNvSpPr>
            <a:spLocks noGrp="1"/>
          </p:cNvSpPr>
          <p:nvPr>
            <p:ph type="title"/>
          </p:nvPr>
        </p:nvSpPr>
        <p:spPr/>
        <p:txBody>
          <a:bodyPr/>
          <a:lstStyle/>
          <a:p>
            <a:r>
              <a:rPr lang="en-US" dirty="0"/>
              <a:t>Shell Plant, Monaca </a:t>
            </a:r>
            <a:r>
              <a:rPr lang="en-US" dirty="0" err="1"/>
              <a:t>pA</a:t>
            </a:r>
            <a:endParaRPr lang="en-US" dirty="0"/>
          </a:p>
        </p:txBody>
      </p:sp>
      <p:sp>
        <p:nvSpPr>
          <p:cNvPr id="3" name="Content Placeholder 2">
            <a:extLst>
              <a:ext uri="{FF2B5EF4-FFF2-40B4-BE49-F238E27FC236}">
                <a16:creationId xmlns:a16="http://schemas.microsoft.com/office/drawing/2014/main" id="{A111D749-15F7-A6DE-60E0-DD9F442AEB49}"/>
              </a:ext>
            </a:extLst>
          </p:cNvPr>
          <p:cNvSpPr>
            <a:spLocks noGrp="1"/>
          </p:cNvSpPr>
          <p:nvPr>
            <p:ph idx="1"/>
          </p:nvPr>
        </p:nvSpPr>
        <p:spPr/>
        <p:txBody>
          <a:bodyPr/>
          <a:lstStyle/>
          <a:p>
            <a:r>
              <a:rPr lang="en-US" dirty="0"/>
              <a:t>“Carson painstakingly pieced together the evidence available to her—reports of farmers with bone marrow degeneration, sheep with nasal tumors, spray-gun-toting housewives with leukemia—and concluded that cancer was striking the general population with increasing frequency. She believed that she was seeing the early signs of an epidemic in slow motion. She was especially concerned with the apparent rise in cancers among children.  And she was right” (</a:t>
            </a:r>
            <a:r>
              <a:rPr lang="en-US" dirty="0" err="1"/>
              <a:t>Steingarber</a:t>
            </a:r>
            <a:r>
              <a:rPr lang="en-US" dirty="0"/>
              <a:t>, 2012)</a:t>
            </a:r>
          </a:p>
        </p:txBody>
      </p:sp>
    </p:spTree>
    <p:extLst>
      <p:ext uri="{BB962C8B-B14F-4D97-AF65-F5344CB8AC3E}">
        <p14:creationId xmlns:p14="http://schemas.microsoft.com/office/powerpoint/2010/main" val="2976476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3083" name="Freeform 6">
            <a:extLst>
              <a:ext uri="{FF2B5EF4-FFF2-40B4-BE49-F238E27FC236}">
                <a16:creationId xmlns:a16="http://schemas.microsoft.com/office/drawing/2014/main" id="{6AFBB219-6593-4123-9FE5-A71E7BA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en-US"/>
          </a:p>
        </p:txBody>
      </p:sp>
      <p:sp>
        <p:nvSpPr>
          <p:cNvPr id="3085" name="Rectangle 3084">
            <a:extLst>
              <a:ext uri="{FF2B5EF4-FFF2-40B4-BE49-F238E27FC236}">
                <a16:creationId xmlns:a16="http://schemas.microsoft.com/office/drawing/2014/main" id="{12B02977-1F96-4B64-BC9E-F95217327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3087" name="Rectangle 3086">
            <a:extLst>
              <a:ext uri="{FF2B5EF4-FFF2-40B4-BE49-F238E27FC236}">
                <a16:creationId xmlns:a16="http://schemas.microsoft.com/office/drawing/2014/main" id="{C04BEACE-FBD5-4931-8952-859B190718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4000" y="0"/>
            <a:ext cx="11938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4E879B-7F55-842C-D3ED-8D6EC423092F}"/>
              </a:ext>
            </a:extLst>
          </p:cNvPr>
          <p:cNvSpPr>
            <a:spLocks noGrp="1"/>
          </p:cNvSpPr>
          <p:nvPr>
            <p:ph type="title"/>
          </p:nvPr>
        </p:nvSpPr>
        <p:spPr>
          <a:xfrm>
            <a:off x="1358900" y="5118754"/>
            <a:ext cx="9474200" cy="1163835"/>
          </a:xfrm>
        </p:spPr>
        <p:txBody>
          <a:bodyPr vert="horz" lIns="91440" tIns="45720" rIns="91440" bIns="45720" rtlCol="0" anchor="t">
            <a:normAutofit/>
          </a:bodyPr>
          <a:lstStyle/>
          <a:p>
            <a:pPr algn="ctr"/>
            <a:br>
              <a:rPr lang="en-US" sz="2600" b="1" spc="800"/>
            </a:br>
            <a:br>
              <a:rPr lang="en-US" sz="2600" b="1" spc="800"/>
            </a:br>
            <a:endParaRPr lang="en-US" sz="2600" spc="800"/>
          </a:p>
        </p:txBody>
      </p:sp>
      <p:sp>
        <p:nvSpPr>
          <p:cNvPr id="3089" name="Freeform: Shape 3088">
            <a:extLst>
              <a:ext uri="{FF2B5EF4-FFF2-40B4-BE49-F238E27FC236}">
                <a16:creationId xmlns:a16="http://schemas.microsoft.com/office/drawing/2014/main" id="{814DE93B-CEEE-42C4-BC4F-6979111A9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5370" y="640080"/>
            <a:ext cx="3361914" cy="3357830"/>
          </a:xfrm>
          <a:custGeom>
            <a:avLst/>
            <a:gdLst>
              <a:gd name="connsiteX0" fmla="*/ 3095991 w 6191980"/>
              <a:gd name="connsiteY0" fmla="*/ 0 h 6184462"/>
              <a:gd name="connsiteX1" fmla="*/ 3156069 w 6191980"/>
              <a:gd name="connsiteY1" fmla="*/ 5631 h 6184462"/>
              <a:gd name="connsiteX2" fmla="*/ 3214272 w 6191980"/>
              <a:gd name="connsiteY2" fmla="*/ 20652 h 6184462"/>
              <a:gd name="connsiteX3" fmla="*/ 3270598 w 6191980"/>
              <a:gd name="connsiteY3" fmla="*/ 43182 h 6184462"/>
              <a:gd name="connsiteX4" fmla="*/ 3328798 w 6191980"/>
              <a:gd name="connsiteY4" fmla="*/ 71344 h 6184462"/>
              <a:gd name="connsiteX5" fmla="*/ 3383247 w 6191980"/>
              <a:gd name="connsiteY5" fmla="*/ 103262 h 6184462"/>
              <a:gd name="connsiteX6" fmla="*/ 3439573 w 6191980"/>
              <a:gd name="connsiteY6" fmla="*/ 137057 h 6184462"/>
              <a:gd name="connsiteX7" fmla="*/ 3495897 w 6191980"/>
              <a:gd name="connsiteY7" fmla="*/ 167096 h 6184462"/>
              <a:gd name="connsiteX8" fmla="*/ 3552221 w 6191980"/>
              <a:gd name="connsiteY8" fmla="*/ 197137 h 6184462"/>
              <a:gd name="connsiteX9" fmla="*/ 3606669 w 6191980"/>
              <a:gd name="connsiteY9" fmla="*/ 219666 h 6184462"/>
              <a:gd name="connsiteX10" fmla="*/ 3666749 w 6191980"/>
              <a:gd name="connsiteY10" fmla="*/ 234686 h 6184462"/>
              <a:gd name="connsiteX11" fmla="*/ 3724950 w 6191980"/>
              <a:gd name="connsiteY11" fmla="*/ 242197 h 6184462"/>
              <a:gd name="connsiteX12" fmla="*/ 3786907 w 6191980"/>
              <a:gd name="connsiteY12" fmla="*/ 242197 h 6184462"/>
              <a:gd name="connsiteX13" fmla="*/ 3850743 w 6191980"/>
              <a:gd name="connsiteY13" fmla="*/ 238443 h 6184462"/>
              <a:gd name="connsiteX14" fmla="*/ 3914577 w 6191980"/>
              <a:gd name="connsiteY14" fmla="*/ 230932 h 6184462"/>
              <a:gd name="connsiteX15" fmla="*/ 3978413 w 6191980"/>
              <a:gd name="connsiteY15" fmla="*/ 221545 h 6184462"/>
              <a:gd name="connsiteX16" fmla="*/ 4042247 w 6191980"/>
              <a:gd name="connsiteY16" fmla="*/ 214035 h 6184462"/>
              <a:gd name="connsiteX17" fmla="*/ 4106083 w 6191980"/>
              <a:gd name="connsiteY17" fmla="*/ 208401 h 6184462"/>
              <a:gd name="connsiteX18" fmla="*/ 4166161 w 6191980"/>
              <a:gd name="connsiteY18" fmla="*/ 210279 h 6184462"/>
              <a:gd name="connsiteX19" fmla="*/ 4224364 w 6191980"/>
              <a:gd name="connsiteY19" fmla="*/ 217789 h 6184462"/>
              <a:gd name="connsiteX20" fmla="*/ 4280690 w 6191980"/>
              <a:gd name="connsiteY20" fmla="*/ 234686 h 6184462"/>
              <a:gd name="connsiteX21" fmla="*/ 4327628 w 6191980"/>
              <a:gd name="connsiteY21" fmla="*/ 259094 h 6184462"/>
              <a:gd name="connsiteX22" fmla="*/ 4372686 w 6191980"/>
              <a:gd name="connsiteY22" fmla="*/ 291012 h 6184462"/>
              <a:gd name="connsiteX23" fmla="*/ 4412114 w 6191980"/>
              <a:gd name="connsiteY23" fmla="*/ 328561 h 6184462"/>
              <a:gd name="connsiteX24" fmla="*/ 4451542 w 6191980"/>
              <a:gd name="connsiteY24" fmla="*/ 371743 h 6184462"/>
              <a:gd name="connsiteX25" fmla="*/ 4487214 w 6191980"/>
              <a:gd name="connsiteY25" fmla="*/ 416803 h 6184462"/>
              <a:gd name="connsiteX26" fmla="*/ 4522886 w 6191980"/>
              <a:gd name="connsiteY26" fmla="*/ 463741 h 6184462"/>
              <a:gd name="connsiteX27" fmla="*/ 4558559 w 6191980"/>
              <a:gd name="connsiteY27" fmla="*/ 510678 h 6184462"/>
              <a:gd name="connsiteX28" fmla="*/ 4594231 w 6191980"/>
              <a:gd name="connsiteY28" fmla="*/ 555737 h 6184462"/>
              <a:gd name="connsiteX29" fmla="*/ 4631782 w 6191980"/>
              <a:gd name="connsiteY29" fmla="*/ 598919 h 6184462"/>
              <a:gd name="connsiteX30" fmla="*/ 4674964 w 6191980"/>
              <a:gd name="connsiteY30" fmla="*/ 636471 h 6184462"/>
              <a:gd name="connsiteX31" fmla="*/ 4716270 w 6191980"/>
              <a:gd name="connsiteY31" fmla="*/ 670266 h 6184462"/>
              <a:gd name="connsiteX32" fmla="*/ 4763206 w 6191980"/>
              <a:gd name="connsiteY32" fmla="*/ 696549 h 6184462"/>
              <a:gd name="connsiteX33" fmla="*/ 4813899 w 6191980"/>
              <a:gd name="connsiteY33" fmla="*/ 719079 h 6184462"/>
              <a:gd name="connsiteX34" fmla="*/ 4868345 w 6191980"/>
              <a:gd name="connsiteY34" fmla="*/ 737854 h 6184462"/>
              <a:gd name="connsiteX35" fmla="*/ 4924669 w 6191980"/>
              <a:gd name="connsiteY35" fmla="*/ 754751 h 6184462"/>
              <a:gd name="connsiteX36" fmla="*/ 4980995 w 6191980"/>
              <a:gd name="connsiteY36" fmla="*/ 769772 h 6184462"/>
              <a:gd name="connsiteX37" fmla="*/ 5039198 w 6191980"/>
              <a:gd name="connsiteY37" fmla="*/ 784792 h 6184462"/>
              <a:gd name="connsiteX38" fmla="*/ 5093644 w 6191980"/>
              <a:gd name="connsiteY38" fmla="*/ 801690 h 6184462"/>
              <a:gd name="connsiteX39" fmla="*/ 5148091 w 6191980"/>
              <a:gd name="connsiteY39" fmla="*/ 820464 h 6184462"/>
              <a:gd name="connsiteX40" fmla="*/ 5198784 w 6191980"/>
              <a:gd name="connsiteY40" fmla="*/ 842995 h 6184462"/>
              <a:gd name="connsiteX41" fmla="*/ 5243845 w 6191980"/>
              <a:gd name="connsiteY41" fmla="*/ 871157 h 6184462"/>
              <a:gd name="connsiteX42" fmla="*/ 5285151 w 6191980"/>
              <a:gd name="connsiteY42" fmla="*/ 904952 h 6184462"/>
              <a:gd name="connsiteX43" fmla="*/ 5318944 w 6191980"/>
              <a:gd name="connsiteY43" fmla="*/ 946257 h 6184462"/>
              <a:gd name="connsiteX44" fmla="*/ 5347108 w 6191980"/>
              <a:gd name="connsiteY44" fmla="*/ 991317 h 6184462"/>
              <a:gd name="connsiteX45" fmla="*/ 5369636 w 6191980"/>
              <a:gd name="connsiteY45" fmla="*/ 1042007 h 6184462"/>
              <a:gd name="connsiteX46" fmla="*/ 5388410 w 6191980"/>
              <a:gd name="connsiteY46" fmla="*/ 1096456 h 6184462"/>
              <a:gd name="connsiteX47" fmla="*/ 5405308 w 6191980"/>
              <a:gd name="connsiteY47" fmla="*/ 1150903 h 6184462"/>
              <a:gd name="connsiteX48" fmla="*/ 5420328 w 6191980"/>
              <a:gd name="connsiteY48" fmla="*/ 1209105 h 6184462"/>
              <a:gd name="connsiteX49" fmla="*/ 5435349 w 6191980"/>
              <a:gd name="connsiteY49" fmla="*/ 1265429 h 6184462"/>
              <a:gd name="connsiteX50" fmla="*/ 5452246 w 6191980"/>
              <a:gd name="connsiteY50" fmla="*/ 1321755 h 6184462"/>
              <a:gd name="connsiteX51" fmla="*/ 5471021 w 6191980"/>
              <a:gd name="connsiteY51" fmla="*/ 1376203 h 6184462"/>
              <a:gd name="connsiteX52" fmla="*/ 5493550 w 6191980"/>
              <a:gd name="connsiteY52" fmla="*/ 1426896 h 6184462"/>
              <a:gd name="connsiteX53" fmla="*/ 5519836 w 6191980"/>
              <a:gd name="connsiteY53" fmla="*/ 1473832 h 6184462"/>
              <a:gd name="connsiteX54" fmla="*/ 5553632 w 6191980"/>
              <a:gd name="connsiteY54" fmla="*/ 1515138 h 6184462"/>
              <a:gd name="connsiteX55" fmla="*/ 5591181 w 6191980"/>
              <a:gd name="connsiteY55" fmla="*/ 1558320 h 6184462"/>
              <a:gd name="connsiteX56" fmla="*/ 5634364 w 6191980"/>
              <a:gd name="connsiteY56" fmla="*/ 1595869 h 6184462"/>
              <a:gd name="connsiteX57" fmla="*/ 5679425 w 6191980"/>
              <a:gd name="connsiteY57" fmla="*/ 1631541 h 6184462"/>
              <a:gd name="connsiteX58" fmla="*/ 5728238 w 6191980"/>
              <a:gd name="connsiteY58" fmla="*/ 1667213 h 6184462"/>
              <a:gd name="connsiteX59" fmla="*/ 5775175 w 6191980"/>
              <a:gd name="connsiteY59" fmla="*/ 1702885 h 6184462"/>
              <a:gd name="connsiteX60" fmla="*/ 5820236 w 6191980"/>
              <a:gd name="connsiteY60" fmla="*/ 1738560 h 6184462"/>
              <a:gd name="connsiteX61" fmla="*/ 5863416 w 6191980"/>
              <a:gd name="connsiteY61" fmla="*/ 1777986 h 6184462"/>
              <a:gd name="connsiteX62" fmla="*/ 5900968 w 6191980"/>
              <a:gd name="connsiteY62" fmla="*/ 1817414 h 6184462"/>
              <a:gd name="connsiteX63" fmla="*/ 5932886 w 6191980"/>
              <a:gd name="connsiteY63" fmla="*/ 1862474 h 6184462"/>
              <a:gd name="connsiteX64" fmla="*/ 5957294 w 6191980"/>
              <a:gd name="connsiteY64" fmla="*/ 1909410 h 6184462"/>
              <a:gd name="connsiteX65" fmla="*/ 5974191 w 6191980"/>
              <a:gd name="connsiteY65" fmla="*/ 1965736 h 6184462"/>
              <a:gd name="connsiteX66" fmla="*/ 5981700 w 6191980"/>
              <a:gd name="connsiteY66" fmla="*/ 2023938 h 6184462"/>
              <a:gd name="connsiteX67" fmla="*/ 5983578 w 6191980"/>
              <a:gd name="connsiteY67" fmla="*/ 2084018 h 6184462"/>
              <a:gd name="connsiteX68" fmla="*/ 5977945 w 6191980"/>
              <a:gd name="connsiteY68" fmla="*/ 2147852 h 6184462"/>
              <a:gd name="connsiteX69" fmla="*/ 5970435 w 6191980"/>
              <a:gd name="connsiteY69" fmla="*/ 2211686 h 6184462"/>
              <a:gd name="connsiteX70" fmla="*/ 5961048 w 6191980"/>
              <a:gd name="connsiteY70" fmla="*/ 2275522 h 6184462"/>
              <a:gd name="connsiteX71" fmla="*/ 5953538 w 6191980"/>
              <a:gd name="connsiteY71" fmla="*/ 2339356 h 6184462"/>
              <a:gd name="connsiteX72" fmla="*/ 5949784 w 6191980"/>
              <a:gd name="connsiteY72" fmla="*/ 2403192 h 6184462"/>
              <a:gd name="connsiteX73" fmla="*/ 5949784 w 6191980"/>
              <a:gd name="connsiteY73" fmla="*/ 2465149 h 6184462"/>
              <a:gd name="connsiteX74" fmla="*/ 5957294 w 6191980"/>
              <a:gd name="connsiteY74" fmla="*/ 2523350 h 6184462"/>
              <a:gd name="connsiteX75" fmla="*/ 5972312 w 6191980"/>
              <a:gd name="connsiteY75" fmla="*/ 2581552 h 6184462"/>
              <a:gd name="connsiteX76" fmla="*/ 5994843 w 6191980"/>
              <a:gd name="connsiteY76" fmla="*/ 2636001 h 6184462"/>
              <a:gd name="connsiteX77" fmla="*/ 6024884 w 6191980"/>
              <a:gd name="connsiteY77" fmla="*/ 2692325 h 6184462"/>
              <a:gd name="connsiteX78" fmla="*/ 6054922 w 6191980"/>
              <a:gd name="connsiteY78" fmla="*/ 2748651 h 6184462"/>
              <a:gd name="connsiteX79" fmla="*/ 6088718 w 6191980"/>
              <a:gd name="connsiteY79" fmla="*/ 2804974 h 6184462"/>
              <a:gd name="connsiteX80" fmla="*/ 6120634 w 6191980"/>
              <a:gd name="connsiteY80" fmla="*/ 2859423 h 6184462"/>
              <a:gd name="connsiteX81" fmla="*/ 6148798 w 6191980"/>
              <a:gd name="connsiteY81" fmla="*/ 2917624 h 6184462"/>
              <a:gd name="connsiteX82" fmla="*/ 6171326 w 6191980"/>
              <a:gd name="connsiteY82" fmla="*/ 2973950 h 6184462"/>
              <a:gd name="connsiteX83" fmla="*/ 6186347 w 6191980"/>
              <a:gd name="connsiteY83" fmla="*/ 3032152 h 6184462"/>
              <a:gd name="connsiteX84" fmla="*/ 6191980 w 6191980"/>
              <a:gd name="connsiteY84" fmla="*/ 3092230 h 6184462"/>
              <a:gd name="connsiteX85" fmla="*/ 6186347 w 6191980"/>
              <a:gd name="connsiteY85" fmla="*/ 3152310 h 6184462"/>
              <a:gd name="connsiteX86" fmla="*/ 6171326 w 6191980"/>
              <a:gd name="connsiteY86" fmla="*/ 3210513 h 6184462"/>
              <a:gd name="connsiteX87" fmla="*/ 6148798 w 6191980"/>
              <a:gd name="connsiteY87" fmla="*/ 3266839 h 6184462"/>
              <a:gd name="connsiteX88" fmla="*/ 6120634 w 6191980"/>
              <a:gd name="connsiteY88" fmla="*/ 3325039 h 6184462"/>
              <a:gd name="connsiteX89" fmla="*/ 6088718 w 6191980"/>
              <a:gd name="connsiteY89" fmla="*/ 3379488 h 6184462"/>
              <a:gd name="connsiteX90" fmla="*/ 6054922 w 6191980"/>
              <a:gd name="connsiteY90" fmla="*/ 3435814 h 6184462"/>
              <a:gd name="connsiteX91" fmla="*/ 6024884 w 6191980"/>
              <a:gd name="connsiteY91" fmla="*/ 3492137 h 6184462"/>
              <a:gd name="connsiteX92" fmla="*/ 5994843 w 6191980"/>
              <a:gd name="connsiteY92" fmla="*/ 3548461 h 6184462"/>
              <a:gd name="connsiteX93" fmla="*/ 5972312 w 6191980"/>
              <a:gd name="connsiteY93" fmla="*/ 3602910 h 6184462"/>
              <a:gd name="connsiteX94" fmla="*/ 5957294 w 6191980"/>
              <a:gd name="connsiteY94" fmla="*/ 3661113 h 6184462"/>
              <a:gd name="connsiteX95" fmla="*/ 5949784 w 6191980"/>
              <a:gd name="connsiteY95" fmla="*/ 3719313 h 6184462"/>
              <a:gd name="connsiteX96" fmla="*/ 5949784 w 6191980"/>
              <a:gd name="connsiteY96" fmla="*/ 3781272 h 6184462"/>
              <a:gd name="connsiteX97" fmla="*/ 5953538 w 6191980"/>
              <a:gd name="connsiteY97" fmla="*/ 3845106 h 6184462"/>
              <a:gd name="connsiteX98" fmla="*/ 5961048 w 6191980"/>
              <a:gd name="connsiteY98" fmla="*/ 3908940 h 6184462"/>
              <a:gd name="connsiteX99" fmla="*/ 5970435 w 6191980"/>
              <a:gd name="connsiteY99" fmla="*/ 3972776 h 6184462"/>
              <a:gd name="connsiteX100" fmla="*/ 5977945 w 6191980"/>
              <a:gd name="connsiteY100" fmla="*/ 4036610 h 6184462"/>
              <a:gd name="connsiteX101" fmla="*/ 5983578 w 6191980"/>
              <a:gd name="connsiteY101" fmla="*/ 4100444 h 6184462"/>
              <a:gd name="connsiteX102" fmla="*/ 5981700 w 6191980"/>
              <a:gd name="connsiteY102" fmla="*/ 4160526 h 6184462"/>
              <a:gd name="connsiteX103" fmla="*/ 5974191 w 6191980"/>
              <a:gd name="connsiteY103" fmla="*/ 4218729 h 6184462"/>
              <a:gd name="connsiteX104" fmla="*/ 5957294 w 6191980"/>
              <a:gd name="connsiteY104" fmla="*/ 4275053 h 6184462"/>
              <a:gd name="connsiteX105" fmla="*/ 5932886 w 6191980"/>
              <a:gd name="connsiteY105" fmla="*/ 4321989 h 6184462"/>
              <a:gd name="connsiteX106" fmla="*/ 5900968 w 6191980"/>
              <a:gd name="connsiteY106" fmla="*/ 4367050 h 6184462"/>
              <a:gd name="connsiteX107" fmla="*/ 5863416 w 6191980"/>
              <a:gd name="connsiteY107" fmla="*/ 4406477 h 6184462"/>
              <a:gd name="connsiteX108" fmla="*/ 5820236 w 6191980"/>
              <a:gd name="connsiteY108" fmla="*/ 4445903 h 6184462"/>
              <a:gd name="connsiteX109" fmla="*/ 5775175 w 6191980"/>
              <a:gd name="connsiteY109" fmla="*/ 4481577 h 6184462"/>
              <a:gd name="connsiteX110" fmla="*/ 5728238 w 6191980"/>
              <a:gd name="connsiteY110" fmla="*/ 4517249 h 6184462"/>
              <a:gd name="connsiteX111" fmla="*/ 5679425 w 6191980"/>
              <a:gd name="connsiteY111" fmla="*/ 4552921 h 6184462"/>
              <a:gd name="connsiteX112" fmla="*/ 5634364 w 6191980"/>
              <a:gd name="connsiteY112" fmla="*/ 4588593 h 6184462"/>
              <a:gd name="connsiteX113" fmla="*/ 5591181 w 6191980"/>
              <a:gd name="connsiteY113" fmla="*/ 4626142 h 6184462"/>
              <a:gd name="connsiteX114" fmla="*/ 5553632 w 6191980"/>
              <a:gd name="connsiteY114" fmla="*/ 4669325 h 6184462"/>
              <a:gd name="connsiteX115" fmla="*/ 5519836 w 6191980"/>
              <a:gd name="connsiteY115" fmla="*/ 4710630 h 6184462"/>
              <a:gd name="connsiteX116" fmla="*/ 5493550 w 6191980"/>
              <a:gd name="connsiteY116" fmla="*/ 4757566 h 6184462"/>
              <a:gd name="connsiteX117" fmla="*/ 5471021 w 6191980"/>
              <a:gd name="connsiteY117" fmla="*/ 4808259 h 6184462"/>
              <a:gd name="connsiteX118" fmla="*/ 5452246 w 6191980"/>
              <a:gd name="connsiteY118" fmla="*/ 4862708 h 6184462"/>
              <a:gd name="connsiteX119" fmla="*/ 5435349 w 6191980"/>
              <a:gd name="connsiteY119" fmla="*/ 4919033 h 6184462"/>
              <a:gd name="connsiteX120" fmla="*/ 5420328 w 6191980"/>
              <a:gd name="connsiteY120" fmla="*/ 4975357 h 6184462"/>
              <a:gd name="connsiteX121" fmla="*/ 5405308 w 6191980"/>
              <a:gd name="connsiteY121" fmla="*/ 5033560 h 6184462"/>
              <a:gd name="connsiteX122" fmla="*/ 5388410 w 6191980"/>
              <a:gd name="connsiteY122" fmla="*/ 5088007 h 6184462"/>
              <a:gd name="connsiteX123" fmla="*/ 5369636 w 6191980"/>
              <a:gd name="connsiteY123" fmla="*/ 5142453 h 6184462"/>
              <a:gd name="connsiteX124" fmla="*/ 5347108 w 6191980"/>
              <a:gd name="connsiteY124" fmla="*/ 5193146 h 6184462"/>
              <a:gd name="connsiteX125" fmla="*/ 5318944 w 6191980"/>
              <a:gd name="connsiteY125" fmla="*/ 5238207 h 6184462"/>
              <a:gd name="connsiteX126" fmla="*/ 5285151 w 6191980"/>
              <a:gd name="connsiteY126" fmla="*/ 5279510 h 6184462"/>
              <a:gd name="connsiteX127" fmla="*/ 5243845 w 6191980"/>
              <a:gd name="connsiteY127" fmla="*/ 5313305 h 6184462"/>
              <a:gd name="connsiteX128" fmla="*/ 5198784 w 6191980"/>
              <a:gd name="connsiteY128" fmla="*/ 5341467 h 6184462"/>
              <a:gd name="connsiteX129" fmla="*/ 5148091 w 6191980"/>
              <a:gd name="connsiteY129" fmla="*/ 5363998 h 6184462"/>
              <a:gd name="connsiteX130" fmla="*/ 5093644 w 6191980"/>
              <a:gd name="connsiteY130" fmla="*/ 5382773 h 6184462"/>
              <a:gd name="connsiteX131" fmla="*/ 5039198 w 6191980"/>
              <a:gd name="connsiteY131" fmla="*/ 5399670 h 6184462"/>
              <a:gd name="connsiteX132" fmla="*/ 4980995 w 6191980"/>
              <a:gd name="connsiteY132" fmla="*/ 5414691 h 6184462"/>
              <a:gd name="connsiteX133" fmla="*/ 4924669 w 6191980"/>
              <a:gd name="connsiteY133" fmla="*/ 5429711 h 6184462"/>
              <a:gd name="connsiteX134" fmla="*/ 4868345 w 6191980"/>
              <a:gd name="connsiteY134" fmla="*/ 5446609 h 6184462"/>
              <a:gd name="connsiteX135" fmla="*/ 4813899 w 6191980"/>
              <a:gd name="connsiteY135" fmla="*/ 5465383 h 6184462"/>
              <a:gd name="connsiteX136" fmla="*/ 4763206 w 6191980"/>
              <a:gd name="connsiteY136" fmla="*/ 5487914 h 6184462"/>
              <a:gd name="connsiteX137" fmla="*/ 4716270 w 6191980"/>
              <a:gd name="connsiteY137" fmla="*/ 5514197 h 6184462"/>
              <a:gd name="connsiteX138" fmla="*/ 4674964 w 6191980"/>
              <a:gd name="connsiteY138" fmla="*/ 5547992 h 6184462"/>
              <a:gd name="connsiteX139" fmla="*/ 4631782 w 6191980"/>
              <a:gd name="connsiteY139" fmla="*/ 5585543 h 6184462"/>
              <a:gd name="connsiteX140" fmla="*/ 4594231 w 6191980"/>
              <a:gd name="connsiteY140" fmla="*/ 5628725 h 6184462"/>
              <a:gd name="connsiteX141" fmla="*/ 4558559 w 6191980"/>
              <a:gd name="connsiteY141" fmla="*/ 5673785 h 6184462"/>
              <a:gd name="connsiteX142" fmla="*/ 4522886 w 6191980"/>
              <a:gd name="connsiteY142" fmla="*/ 5720721 h 6184462"/>
              <a:gd name="connsiteX143" fmla="*/ 4487214 w 6191980"/>
              <a:gd name="connsiteY143" fmla="*/ 5767659 h 6184462"/>
              <a:gd name="connsiteX144" fmla="*/ 4451542 w 6191980"/>
              <a:gd name="connsiteY144" fmla="*/ 5812719 h 6184462"/>
              <a:gd name="connsiteX145" fmla="*/ 4412114 w 6191980"/>
              <a:gd name="connsiteY145" fmla="*/ 5855901 h 6184462"/>
              <a:gd name="connsiteX146" fmla="*/ 4372686 w 6191980"/>
              <a:gd name="connsiteY146" fmla="*/ 5893450 h 6184462"/>
              <a:gd name="connsiteX147" fmla="*/ 4327628 w 6191980"/>
              <a:gd name="connsiteY147" fmla="*/ 5925368 h 6184462"/>
              <a:gd name="connsiteX148" fmla="*/ 4280690 w 6191980"/>
              <a:gd name="connsiteY148" fmla="*/ 5949776 h 6184462"/>
              <a:gd name="connsiteX149" fmla="*/ 4224364 w 6191980"/>
              <a:gd name="connsiteY149" fmla="*/ 5966674 h 6184462"/>
              <a:gd name="connsiteX150" fmla="*/ 4166161 w 6191980"/>
              <a:gd name="connsiteY150" fmla="*/ 5974184 h 6184462"/>
              <a:gd name="connsiteX151" fmla="*/ 4106083 w 6191980"/>
              <a:gd name="connsiteY151" fmla="*/ 5976061 h 6184462"/>
              <a:gd name="connsiteX152" fmla="*/ 4042247 w 6191980"/>
              <a:gd name="connsiteY152" fmla="*/ 5970428 h 6184462"/>
              <a:gd name="connsiteX153" fmla="*/ 3978413 w 6191980"/>
              <a:gd name="connsiteY153" fmla="*/ 5962919 h 6184462"/>
              <a:gd name="connsiteX154" fmla="*/ 3914577 w 6191980"/>
              <a:gd name="connsiteY154" fmla="*/ 5953530 h 6184462"/>
              <a:gd name="connsiteX155" fmla="*/ 3850743 w 6191980"/>
              <a:gd name="connsiteY155" fmla="*/ 5946022 h 6184462"/>
              <a:gd name="connsiteX156" fmla="*/ 3786907 w 6191980"/>
              <a:gd name="connsiteY156" fmla="*/ 5942266 h 6184462"/>
              <a:gd name="connsiteX157" fmla="*/ 3724950 w 6191980"/>
              <a:gd name="connsiteY157" fmla="*/ 5942266 h 6184462"/>
              <a:gd name="connsiteX158" fmla="*/ 3666749 w 6191980"/>
              <a:gd name="connsiteY158" fmla="*/ 5949776 h 6184462"/>
              <a:gd name="connsiteX159" fmla="*/ 3606669 w 6191980"/>
              <a:gd name="connsiteY159" fmla="*/ 5964797 h 6184462"/>
              <a:gd name="connsiteX160" fmla="*/ 3552221 w 6191980"/>
              <a:gd name="connsiteY160" fmla="*/ 5987325 h 6184462"/>
              <a:gd name="connsiteX161" fmla="*/ 3495897 w 6191980"/>
              <a:gd name="connsiteY161" fmla="*/ 6017366 h 6184462"/>
              <a:gd name="connsiteX162" fmla="*/ 3439573 w 6191980"/>
              <a:gd name="connsiteY162" fmla="*/ 6047407 h 6184462"/>
              <a:gd name="connsiteX163" fmla="*/ 3383247 w 6191980"/>
              <a:gd name="connsiteY163" fmla="*/ 6081200 h 6184462"/>
              <a:gd name="connsiteX164" fmla="*/ 3328798 w 6191980"/>
              <a:gd name="connsiteY164" fmla="*/ 6113118 h 6184462"/>
              <a:gd name="connsiteX165" fmla="*/ 3270598 w 6191980"/>
              <a:gd name="connsiteY165" fmla="*/ 6141280 h 6184462"/>
              <a:gd name="connsiteX166" fmla="*/ 3214272 w 6191980"/>
              <a:gd name="connsiteY166" fmla="*/ 6163811 h 6184462"/>
              <a:gd name="connsiteX167" fmla="*/ 3156069 w 6191980"/>
              <a:gd name="connsiteY167" fmla="*/ 6178831 h 6184462"/>
              <a:gd name="connsiteX168" fmla="*/ 3095991 w 6191980"/>
              <a:gd name="connsiteY168" fmla="*/ 6184462 h 6184462"/>
              <a:gd name="connsiteX169" fmla="*/ 3035911 w 6191980"/>
              <a:gd name="connsiteY169" fmla="*/ 6178831 h 6184462"/>
              <a:gd name="connsiteX170" fmla="*/ 2977708 w 6191980"/>
              <a:gd name="connsiteY170" fmla="*/ 6163811 h 6184462"/>
              <a:gd name="connsiteX171" fmla="*/ 2921385 w 6191980"/>
              <a:gd name="connsiteY171" fmla="*/ 6141280 h 6184462"/>
              <a:gd name="connsiteX172" fmla="*/ 2863182 w 6191980"/>
              <a:gd name="connsiteY172" fmla="*/ 6113118 h 6184462"/>
              <a:gd name="connsiteX173" fmla="*/ 2808733 w 6191980"/>
              <a:gd name="connsiteY173" fmla="*/ 6081200 h 6184462"/>
              <a:gd name="connsiteX174" fmla="*/ 2752409 w 6191980"/>
              <a:gd name="connsiteY174" fmla="*/ 6047407 h 6184462"/>
              <a:gd name="connsiteX175" fmla="*/ 2696083 w 6191980"/>
              <a:gd name="connsiteY175" fmla="*/ 6017366 h 6184462"/>
              <a:gd name="connsiteX176" fmla="*/ 2639760 w 6191980"/>
              <a:gd name="connsiteY176" fmla="*/ 5987325 h 6184462"/>
              <a:gd name="connsiteX177" fmla="*/ 2583436 w 6191980"/>
              <a:gd name="connsiteY177" fmla="*/ 5964797 h 6184462"/>
              <a:gd name="connsiteX178" fmla="*/ 2525233 w 6191980"/>
              <a:gd name="connsiteY178" fmla="*/ 5949776 h 6184462"/>
              <a:gd name="connsiteX179" fmla="*/ 2467030 w 6191980"/>
              <a:gd name="connsiteY179" fmla="*/ 5942266 h 6184462"/>
              <a:gd name="connsiteX180" fmla="*/ 2405071 w 6191980"/>
              <a:gd name="connsiteY180" fmla="*/ 5942266 h 6184462"/>
              <a:gd name="connsiteX181" fmla="*/ 2341237 w 6191980"/>
              <a:gd name="connsiteY181" fmla="*/ 5946022 h 6184462"/>
              <a:gd name="connsiteX182" fmla="*/ 2277403 w 6191980"/>
              <a:gd name="connsiteY182" fmla="*/ 5953530 h 6184462"/>
              <a:gd name="connsiteX183" fmla="*/ 2213567 w 6191980"/>
              <a:gd name="connsiteY183" fmla="*/ 5962919 h 6184462"/>
              <a:gd name="connsiteX184" fmla="*/ 2149731 w 6191980"/>
              <a:gd name="connsiteY184" fmla="*/ 5970428 h 6184462"/>
              <a:gd name="connsiteX185" fmla="*/ 2085897 w 6191980"/>
              <a:gd name="connsiteY185" fmla="*/ 5976061 h 6184462"/>
              <a:gd name="connsiteX186" fmla="*/ 2025819 w 6191980"/>
              <a:gd name="connsiteY186" fmla="*/ 5974184 h 6184462"/>
              <a:gd name="connsiteX187" fmla="*/ 1967617 w 6191980"/>
              <a:gd name="connsiteY187" fmla="*/ 5966674 h 6184462"/>
              <a:gd name="connsiteX188" fmla="*/ 1911291 w 6191980"/>
              <a:gd name="connsiteY188" fmla="*/ 5949776 h 6184462"/>
              <a:gd name="connsiteX189" fmla="*/ 1864354 w 6191980"/>
              <a:gd name="connsiteY189" fmla="*/ 5925368 h 6184462"/>
              <a:gd name="connsiteX190" fmla="*/ 1819293 w 6191980"/>
              <a:gd name="connsiteY190" fmla="*/ 5893450 h 6184462"/>
              <a:gd name="connsiteX191" fmla="*/ 1779867 w 6191980"/>
              <a:gd name="connsiteY191" fmla="*/ 5855901 h 6184462"/>
              <a:gd name="connsiteX192" fmla="*/ 1740438 w 6191980"/>
              <a:gd name="connsiteY192" fmla="*/ 5812719 h 6184462"/>
              <a:gd name="connsiteX193" fmla="*/ 1704766 w 6191980"/>
              <a:gd name="connsiteY193" fmla="*/ 5767659 h 6184462"/>
              <a:gd name="connsiteX194" fmla="*/ 1669094 w 6191980"/>
              <a:gd name="connsiteY194" fmla="*/ 5720721 h 6184462"/>
              <a:gd name="connsiteX195" fmla="*/ 1633422 w 6191980"/>
              <a:gd name="connsiteY195" fmla="*/ 5673785 h 6184462"/>
              <a:gd name="connsiteX196" fmla="*/ 1597750 w 6191980"/>
              <a:gd name="connsiteY196" fmla="*/ 5628725 h 6184462"/>
              <a:gd name="connsiteX197" fmla="*/ 1560199 w 6191980"/>
              <a:gd name="connsiteY197" fmla="*/ 5585543 h 6184462"/>
              <a:gd name="connsiteX198" fmla="*/ 1517016 w 6191980"/>
              <a:gd name="connsiteY198" fmla="*/ 5547992 h 6184462"/>
              <a:gd name="connsiteX199" fmla="*/ 1475711 w 6191980"/>
              <a:gd name="connsiteY199" fmla="*/ 5514197 h 6184462"/>
              <a:gd name="connsiteX200" fmla="*/ 1428774 w 6191980"/>
              <a:gd name="connsiteY200" fmla="*/ 5487914 h 6184462"/>
              <a:gd name="connsiteX201" fmla="*/ 1378082 w 6191980"/>
              <a:gd name="connsiteY201" fmla="*/ 5465383 h 6184462"/>
              <a:gd name="connsiteX202" fmla="*/ 1323635 w 6191980"/>
              <a:gd name="connsiteY202" fmla="*/ 5446609 h 6184462"/>
              <a:gd name="connsiteX203" fmla="*/ 1267309 w 6191980"/>
              <a:gd name="connsiteY203" fmla="*/ 5429711 h 6184462"/>
              <a:gd name="connsiteX204" fmla="*/ 1210986 w 6191980"/>
              <a:gd name="connsiteY204" fmla="*/ 5414691 h 6184462"/>
              <a:gd name="connsiteX205" fmla="*/ 1152783 w 6191980"/>
              <a:gd name="connsiteY205" fmla="*/ 5399670 h 6184462"/>
              <a:gd name="connsiteX206" fmla="*/ 1098336 w 6191980"/>
              <a:gd name="connsiteY206" fmla="*/ 5382773 h 6184462"/>
              <a:gd name="connsiteX207" fmla="*/ 1043887 w 6191980"/>
              <a:gd name="connsiteY207" fmla="*/ 5363998 h 6184462"/>
              <a:gd name="connsiteX208" fmla="*/ 993197 w 6191980"/>
              <a:gd name="connsiteY208" fmla="*/ 5341467 h 6184462"/>
              <a:gd name="connsiteX209" fmla="*/ 948135 w 6191980"/>
              <a:gd name="connsiteY209" fmla="*/ 5313305 h 6184462"/>
              <a:gd name="connsiteX210" fmla="*/ 906830 w 6191980"/>
              <a:gd name="connsiteY210" fmla="*/ 5279510 h 6184462"/>
              <a:gd name="connsiteX211" fmla="*/ 873037 w 6191980"/>
              <a:gd name="connsiteY211" fmla="*/ 5238207 h 6184462"/>
              <a:gd name="connsiteX212" fmla="*/ 844875 w 6191980"/>
              <a:gd name="connsiteY212" fmla="*/ 5193146 h 6184462"/>
              <a:gd name="connsiteX213" fmla="*/ 822344 w 6191980"/>
              <a:gd name="connsiteY213" fmla="*/ 5142453 h 6184462"/>
              <a:gd name="connsiteX214" fmla="*/ 803570 w 6191980"/>
              <a:gd name="connsiteY214" fmla="*/ 5088007 h 6184462"/>
              <a:gd name="connsiteX215" fmla="*/ 786672 w 6191980"/>
              <a:gd name="connsiteY215" fmla="*/ 5033560 h 6184462"/>
              <a:gd name="connsiteX216" fmla="*/ 771652 w 6191980"/>
              <a:gd name="connsiteY216" fmla="*/ 4975357 h 6184462"/>
              <a:gd name="connsiteX217" fmla="*/ 756631 w 6191980"/>
              <a:gd name="connsiteY217" fmla="*/ 4919033 h 6184462"/>
              <a:gd name="connsiteX218" fmla="*/ 739734 w 6191980"/>
              <a:gd name="connsiteY218" fmla="*/ 4862708 h 6184462"/>
              <a:gd name="connsiteX219" fmla="*/ 720959 w 6191980"/>
              <a:gd name="connsiteY219" fmla="*/ 4808259 h 6184462"/>
              <a:gd name="connsiteX220" fmla="*/ 698428 w 6191980"/>
              <a:gd name="connsiteY220" fmla="*/ 4757566 h 6184462"/>
              <a:gd name="connsiteX221" fmla="*/ 672143 w 6191980"/>
              <a:gd name="connsiteY221" fmla="*/ 4710630 h 6184462"/>
              <a:gd name="connsiteX222" fmla="*/ 638351 w 6191980"/>
              <a:gd name="connsiteY222" fmla="*/ 4669325 h 6184462"/>
              <a:gd name="connsiteX223" fmla="*/ 600799 w 6191980"/>
              <a:gd name="connsiteY223" fmla="*/ 4626142 h 6184462"/>
              <a:gd name="connsiteX224" fmla="*/ 557617 w 6191980"/>
              <a:gd name="connsiteY224" fmla="*/ 4588593 h 6184462"/>
              <a:gd name="connsiteX225" fmla="*/ 510678 w 6191980"/>
              <a:gd name="connsiteY225" fmla="*/ 4552921 h 6184462"/>
              <a:gd name="connsiteX226" fmla="*/ 463742 w 6191980"/>
              <a:gd name="connsiteY226" fmla="*/ 4517249 h 6184462"/>
              <a:gd name="connsiteX227" fmla="*/ 416805 w 6191980"/>
              <a:gd name="connsiteY227" fmla="*/ 4481577 h 6184462"/>
              <a:gd name="connsiteX228" fmla="*/ 371744 w 6191980"/>
              <a:gd name="connsiteY228" fmla="*/ 4445903 h 6184462"/>
              <a:gd name="connsiteX229" fmla="*/ 328562 w 6191980"/>
              <a:gd name="connsiteY229" fmla="*/ 4406477 h 6184462"/>
              <a:gd name="connsiteX230" fmla="*/ 291012 w 6191980"/>
              <a:gd name="connsiteY230" fmla="*/ 4367050 h 6184462"/>
              <a:gd name="connsiteX231" fmla="*/ 259096 w 6191980"/>
              <a:gd name="connsiteY231" fmla="*/ 4321989 h 6184462"/>
              <a:gd name="connsiteX232" fmla="*/ 234689 w 6191980"/>
              <a:gd name="connsiteY232" fmla="*/ 4275053 h 6184462"/>
              <a:gd name="connsiteX233" fmla="*/ 217791 w 6191980"/>
              <a:gd name="connsiteY233" fmla="*/ 4218729 h 6184462"/>
              <a:gd name="connsiteX234" fmla="*/ 210281 w 6191980"/>
              <a:gd name="connsiteY234" fmla="*/ 4160526 h 6184462"/>
              <a:gd name="connsiteX235" fmla="*/ 208402 w 6191980"/>
              <a:gd name="connsiteY235" fmla="*/ 4100444 h 6184462"/>
              <a:gd name="connsiteX236" fmla="*/ 214035 w 6191980"/>
              <a:gd name="connsiteY236" fmla="*/ 4036610 h 6184462"/>
              <a:gd name="connsiteX237" fmla="*/ 221545 w 6191980"/>
              <a:gd name="connsiteY237" fmla="*/ 3972776 h 6184462"/>
              <a:gd name="connsiteX238" fmla="*/ 230932 w 6191980"/>
              <a:gd name="connsiteY238" fmla="*/ 3908940 h 6184462"/>
              <a:gd name="connsiteX239" fmla="*/ 238443 w 6191980"/>
              <a:gd name="connsiteY239" fmla="*/ 3845106 h 6184462"/>
              <a:gd name="connsiteX240" fmla="*/ 242199 w 6191980"/>
              <a:gd name="connsiteY240" fmla="*/ 3781272 h 6184462"/>
              <a:gd name="connsiteX241" fmla="*/ 242199 w 6191980"/>
              <a:gd name="connsiteY241" fmla="*/ 3719313 h 6184462"/>
              <a:gd name="connsiteX242" fmla="*/ 234689 w 6191980"/>
              <a:gd name="connsiteY242" fmla="*/ 3661113 h 6184462"/>
              <a:gd name="connsiteX243" fmla="*/ 219668 w 6191980"/>
              <a:gd name="connsiteY243" fmla="*/ 3602910 h 6184462"/>
              <a:gd name="connsiteX244" fmla="*/ 197138 w 6191980"/>
              <a:gd name="connsiteY244" fmla="*/ 3548461 h 6184462"/>
              <a:gd name="connsiteX245" fmla="*/ 168976 w 6191980"/>
              <a:gd name="connsiteY245" fmla="*/ 3492137 h 6184462"/>
              <a:gd name="connsiteX246" fmla="*/ 137057 w 6191980"/>
              <a:gd name="connsiteY246" fmla="*/ 3435814 h 6184462"/>
              <a:gd name="connsiteX247" fmla="*/ 103264 w 6191980"/>
              <a:gd name="connsiteY247" fmla="*/ 3379488 h 6184462"/>
              <a:gd name="connsiteX248" fmla="*/ 71346 w 6191980"/>
              <a:gd name="connsiteY248" fmla="*/ 3325039 h 6184462"/>
              <a:gd name="connsiteX249" fmla="*/ 43182 w 6191980"/>
              <a:gd name="connsiteY249" fmla="*/ 3266839 h 6184462"/>
              <a:gd name="connsiteX250" fmla="*/ 20654 w 6191980"/>
              <a:gd name="connsiteY250" fmla="*/ 3210513 h 6184462"/>
              <a:gd name="connsiteX251" fmla="*/ 5634 w 6191980"/>
              <a:gd name="connsiteY251" fmla="*/ 3152310 h 6184462"/>
              <a:gd name="connsiteX252" fmla="*/ 0 w 6191980"/>
              <a:gd name="connsiteY252" fmla="*/ 3092230 h 6184462"/>
              <a:gd name="connsiteX253" fmla="*/ 5634 w 6191980"/>
              <a:gd name="connsiteY253" fmla="*/ 3032152 h 6184462"/>
              <a:gd name="connsiteX254" fmla="*/ 20654 w 6191980"/>
              <a:gd name="connsiteY254" fmla="*/ 2973950 h 6184462"/>
              <a:gd name="connsiteX255" fmla="*/ 43182 w 6191980"/>
              <a:gd name="connsiteY255" fmla="*/ 2917624 h 6184462"/>
              <a:gd name="connsiteX256" fmla="*/ 71346 w 6191980"/>
              <a:gd name="connsiteY256" fmla="*/ 2859423 h 6184462"/>
              <a:gd name="connsiteX257" fmla="*/ 103264 w 6191980"/>
              <a:gd name="connsiteY257" fmla="*/ 2804974 h 6184462"/>
              <a:gd name="connsiteX258" fmla="*/ 137057 w 6191980"/>
              <a:gd name="connsiteY258" fmla="*/ 2748651 h 6184462"/>
              <a:gd name="connsiteX259" fmla="*/ 168976 w 6191980"/>
              <a:gd name="connsiteY259" fmla="*/ 2692325 h 6184462"/>
              <a:gd name="connsiteX260" fmla="*/ 197138 w 6191980"/>
              <a:gd name="connsiteY260" fmla="*/ 2636001 h 6184462"/>
              <a:gd name="connsiteX261" fmla="*/ 219668 w 6191980"/>
              <a:gd name="connsiteY261" fmla="*/ 2581552 h 6184462"/>
              <a:gd name="connsiteX262" fmla="*/ 234689 w 6191980"/>
              <a:gd name="connsiteY262" fmla="*/ 2523350 h 6184462"/>
              <a:gd name="connsiteX263" fmla="*/ 242199 w 6191980"/>
              <a:gd name="connsiteY263" fmla="*/ 2465149 h 6184462"/>
              <a:gd name="connsiteX264" fmla="*/ 242199 w 6191980"/>
              <a:gd name="connsiteY264" fmla="*/ 2403192 h 6184462"/>
              <a:gd name="connsiteX265" fmla="*/ 238443 w 6191980"/>
              <a:gd name="connsiteY265" fmla="*/ 2339356 h 6184462"/>
              <a:gd name="connsiteX266" fmla="*/ 230932 w 6191980"/>
              <a:gd name="connsiteY266" fmla="*/ 2275522 h 6184462"/>
              <a:gd name="connsiteX267" fmla="*/ 221545 w 6191980"/>
              <a:gd name="connsiteY267" fmla="*/ 2211686 h 6184462"/>
              <a:gd name="connsiteX268" fmla="*/ 214035 w 6191980"/>
              <a:gd name="connsiteY268" fmla="*/ 2147852 h 6184462"/>
              <a:gd name="connsiteX269" fmla="*/ 208402 w 6191980"/>
              <a:gd name="connsiteY269" fmla="*/ 2084018 h 6184462"/>
              <a:gd name="connsiteX270" fmla="*/ 210281 w 6191980"/>
              <a:gd name="connsiteY270" fmla="*/ 2023938 h 6184462"/>
              <a:gd name="connsiteX271" fmla="*/ 217791 w 6191980"/>
              <a:gd name="connsiteY271" fmla="*/ 1965736 h 6184462"/>
              <a:gd name="connsiteX272" fmla="*/ 234689 w 6191980"/>
              <a:gd name="connsiteY272" fmla="*/ 1909410 h 6184462"/>
              <a:gd name="connsiteX273" fmla="*/ 259096 w 6191980"/>
              <a:gd name="connsiteY273" fmla="*/ 1862474 h 6184462"/>
              <a:gd name="connsiteX274" fmla="*/ 291012 w 6191980"/>
              <a:gd name="connsiteY274" fmla="*/ 1817414 h 6184462"/>
              <a:gd name="connsiteX275" fmla="*/ 328562 w 6191980"/>
              <a:gd name="connsiteY275" fmla="*/ 1777986 h 6184462"/>
              <a:gd name="connsiteX276" fmla="*/ 371744 w 6191980"/>
              <a:gd name="connsiteY276" fmla="*/ 1738560 h 6184462"/>
              <a:gd name="connsiteX277" fmla="*/ 416805 w 6191980"/>
              <a:gd name="connsiteY277" fmla="*/ 1702885 h 6184462"/>
              <a:gd name="connsiteX278" fmla="*/ 463742 w 6191980"/>
              <a:gd name="connsiteY278" fmla="*/ 1667213 h 6184462"/>
              <a:gd name="connsiteX279" fmla="*/ 510678 w 6191980"/>
              <a:gd name="connsiteY279" fmla="*/ 1631541 h 6184462"/>
              <a:gd name="connsiteX280" fmla="*/ 557617 w 6191980"/>
              <a:gd name="connsiteY280" fmla="*/ 1595869 h 6184462"/>
              <a:gd name="connsiteX281" fmla="*/ 600799 w 6191980"/>
              <a:gd name="connsiteY281" fmla="*/ 1558320 h 6184462"/>
              <a:gd name="connsiteX282" fmla="*/ 638351 w 6191980"/>
              <a:gd name="connsiteY282" fmla="*/ 1515138 h 6184462"/>
              <a:gd name="connsiteX283" fmla="*/ 672143 w 6191980"/>
              <a:gd name="connsiteY283" fmla="*/ 1473832 h 6184462"/>
              <a:gd name="connsiteX284" fmla="*/ 698428 w 6191980"/>
              <a:gd name="connsiteY284" fmla="*/ 1426896 h 6184462"/>
              <a:gd name="connsiteX285" fmla="*/ 720959 w 6191980"/>
              <a:gd name="connsiteY285" fmla="*/ 1376203 h 6184462"/>
              <a:gd name="connsiteX286" fmla="*/ 739734 w 6191980"/>
              <a:gd name="connsiteY286" fmla="*/ 1321755 h 6184462"/>
              <a:gd name="connsiteX287" fmla="*/ 756631 w 6191980"/>
              <a:gd name="connsiteY287" fmla="*/ 1265429 h 6184462"/>
              <a:gd name="connsiteX288" fmla="*/ 771652 w 6191980"/>
              <a:gd name="connsiteY288" fmla="*/ 1209105 h 6184462"/>
              <a:gd name="connsiteX289" fmla="*/ 786672 w 6191980"/>
              <a:gd name="connsiteY289" fmla="*/ 1150903 h 6184462"/>
              <a:gd name="connsiteX290" fmla="*/ 803570 w 6191980"/>
              <a:gd name="connsiteY290" fmla="*/ 1096456 h 6184462"/>
              <a:gd name="connsiteX291" fmla="*/ 822344 w 6191980"/>
              <a:gd name="connsiteY291" fmla="*/ 1042007 h 6184462"/>
              <a:gd name="connsiteX292" fmla="*/ 844875 w 6191980"/>
              <a:gd name="connsiteY292" fmla="*/ 991317 h 6184462"/>
              <a:gd name="connsiteX293" fmla="*/ 873037 w 6191980"/>
              <a:gd name="connsiteY293" fmla="*/ 946257 h 6184462"/>
              <a:gd name="connsiteX294" fmla="*/ 906830 w 6191980"/>
              <a:gd name="connsiteY294" fmla="*/ 904952 h 6184462"/>
              <a:gd name="connsiteX295" fmla="*/ 948135 w 6191980"/>
              <a:gd name="connsiteY295" fmla="*/ 871157 h 6184462"/>
              <a:gd name="connsiteX296" fmla="*/ 993197 w 6191980"/>
              <a:gd name="connsiteY296" fmla="*/ 842995 h 6184462"/>
              <a:gd name="connsiteX297" fmla="*/ 1043887 w 6191980"/>
              <a:gd name="connsiteY297" fmla="*/ 820464 h 6184462"/>
              <a:gd name="connsiteX298" fmla="*/ 1098336 w 6191980"/>
              <a:gd name="connsiteY298" fmla="*/ 801690 h 6184462"/>
              <a:gd name="connsiteX299" fmla="*/ 1152783 w 6191980"/>
              <a:gd name="connsiteY299" fmla="*/ 784792 h 6184462"/>
              <a:gd name="connsiteX300" fmla="*/ 1210986 w 6191980"/>
              <a:gd name="connsiteY300" fmla="*/ 769772 h 6184462"/>
              <a:gd name="connsiteX301" fmla="*/ 1267309 w 6191980"/>
              <a:gd name="connsiteY301" fmla="*/ 754751 h 6184462"/>
              <a:gd name="connsiteX302" fmla="*/ 1323635 w 6191980"/>
              <a:gd name="connsiteY302" fmla="*/ 737854 h 6184462"/>
              <a:gd name="connsiteX303" fmla="*/ 1378082 w 6191980"/>
              <a:gd name="connsiteY303" fmla="*/ 719079 h 6184462"/>
              <a:gd name="connsiteX304" fmla="*/ 1428774 w 6191980"/>
              <a:gd name="connsiteY304" fmla="*/ 696549 h 6184462"/>
              <a:gd name="connsiteX305" fmla="*/ 1475711 w 6191980"/>
              <a:gd name="connsiteY305" fmla="*/ 670266 h 6184462"/>
              <a:gd name="connsiteX306" fmla="*/ 1517016 w 6191980"/>
              <a:gd name="connsiteY306" fmla="*/ 636471 h 6184462"/>
              <a:gd name="connsiteX307" fmla="*/ 1560199 w 6191980"/>
              <a:gd name="connsiteY307" fmla="*/ 598919 h 6184462"/>
              <a:gd name="connsiteX308" fmla="*/ 1597750 w 6191980"/>
              <a:gd name="connsiteY308" fmla="*/ 555737 h 6184462"/>
              <a:gd name="connsiteX309" fmla="*/ 1633422 w 6191980"/>
              <a:gd name="connsiteY309" fmla="*/ 510678 h 6184462"/>
              <a:gd name="connsiteX310" fmla="*/ 1669094 w 6191980"/>
              <a:gd name="connsiteY310" fmla="*/ 463741 h 6184462"/>
              <a:gd name="connsiteX311" fmla="*/ 1704766 w 6191980"/>
              <a:gd name="connsiteY311" fmla="*/ 416803 h 6184462"/>
              <a:gd name="connsiteX312" fmla="*/ 1740438 w 6191980"/>
              <a:gd name="connsiteY312" fmla="*/ 371743 h 6184462"/>
              <a:gd name="connsiteX313" fmla="*/ 1779867 w 6191980"/>
              <a:gd name="connsiteY313" fmla="*/ 328561 h 6184462"/>
              <a:gd name="connsiteX314" fmla="*/ 1819293 w 6191980"/>
              <a:gd name="connsiteY314" fmla="*/ 291012 h 6184462"/>
              <a:gd name="connsiteX315" fmla="*/ 1864354 w 6191980"/>
              <a:gd name="connsiteY315" fmla="*/ 259094 h 6184462"/>
              <a:gd name="connsiteX316" fmla="*/ 1911291 w 6191980"/>
              <a:gd name="connsiteY316" fmla="*/ 234686 h 6184462"/>
              <a:gd name="connsiteX317" fmla="*/ 1967617 w 6191980"/>
              <a:gd name="connsiteY317" fmla="*/ 217789 h 6184462"/>
              <a:gd name="connsiteX318" fmla="*/ 2025819 w 6191980"/>
              <a:gd name="connsiteY318" fmla="*/ 210279 h 6184462"/>
              <a:gd name="connsiteX319" fmla="*/ 2085897 w 6191980"/>
              <a:gd name="connsiteY319" fmla="*/ 208401 h 6184462"/>
              <a:gd name="connsiteX320" fmla="*/ 2149731 w 6191980"/>
              <a:gd name="connsiteY320" fmla="*/ 214035 h 6184462"/>
              <a:gd name="connsiteX321" fmla="*/ 2213567 w 6191980"/>
              <a:gd name="connsiteY321" fmla="*/ 221545 h 6184462"/>
              <a:gd name="connsiteX322" fmla="*/ 2277403 w 6191980"/>
              <a:gd name="connsiteY322" fmla="*/ 230932 h 6184462"/>
              <a:gd name="connsiteX323" fmla="*/ 2341237 w 6191980"/>
              <a:gd name="connsiteY323" fmla="*/ 238443 h 6184462"/>
              <a:gd name="connsiteX324" fmla="*/ 2405071 w 6191980"/>
              <a:gd name="connsiteY324" fmla="*/ 242197 h 6184462"/>
              <a:gd name="connsiteX325" fmla="*/ 2467030 w 6191980"/>
              <a:gd name="connsiteY325" fmla="*/ 242197 h 6184462"/>
              <a:gd name="connsiteX326" fmla="*/ 2525233 w 6191980"/>
              <a:gd name="connsiteY326" fmla="*/ 234686 h 6184462"/>
              <a:gd name="connsiteX327" fmla="*/ 2583436 w 6191980"/>
              <a:gd name="connsiteY327" fmla="*/ 219666 h 6184462"/>
              <a:gd name="connsiteX328" fmla="*/ 2639760 w 6191980"/>
              <a:gd name="connsiteY328" fmla="*/ 197137 h 6184462"/>
              <a:gd name="connsiteX329" fmla="*/ 2696083 w 6191980"/>
              <a:gd name="connsiteY329" fmla="*/ 167096 h 6184462"/>
              <a:gd name="connsiteX330" fmla="*/ 2752409 w 6191980"/>
              <a:gd name="connsiteY330" fmla="*/ 137057 h 6184462"/>
              <a:gd name="connsiteX331" fmla="*/ 2808733 w 6191980"/>
              <a:gd name="connsiteY331" fmla="*/ 103262 h 6184462"/>
              <a:gd name="connsiteX332" fmla="*/ 2863182 w 6191980"/>
              <a:gd name="connsiteY332" fmla="*/ 71344 h 6184462"/>
              <a:gd name="connsiteX333" fmla="*/ 2921385 w 6191980"/>
              <a:gd name="connsiteY333" fmla="*/ 43182 h 6184462"/>
              <a:gd name="connsiteX334" fmla="*/ 2977708 w 6191980"/>
              <a:gd name="connsiteY334" fmla="*/ 20652 h 6184462"/>
              <a:gd name="connsiteX335" fmla="*/ 3035911 w 6191980"/>
              <a:gd name="connsiteY335" fmla="*/ 5631 h 61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6191980" h="6184462">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7214" y="416803"/>
                </a:lnTo>
                <a:lnTo>
                  <a:pt x="4522886" y="463741"/>
                </a:lnTo>
                <a:lnTo>
                  <a:pt x="4558559" y="510678"/>
                </a:lnTo>
                <a:lnTo>
                  <a:pt x="4594231" y="555737"/>
                </a:lnTo>
                <a:lnTo>
                  <a:pt x="4631782" y="598919"/>
                </a:lnTo>
                <a:lnTo>
                  <a:pt x="4674964" y="636471"/>
                </a:lnTo>
                <a:lnTo>
                  <a:pt x="4716270" y="670266"/>
                </a:lnTo>
                <a:lnTo>
                  <a:pt x="4763206" y="696549"/>
                </a:lnTo>
                <a:lnTo>
                  <a:pt x="4813899" y="719079"/>
                </a:lnTo>
                <a:lnTo>
                  <a:pt x="4868345" y="737854"/>
                </a:lnTo>
                <a:lnTo>
                  <a:pt x="4924669" y="754751"/>
                </a:lnTo>
                <a:lnTo>
                  <a:pt x="4980995" y="769772"/>
                </a:lnTo>
                <a:lnTo>
                  <a:pt x="5039198" y="784792"/>
                </a:lnTo>
                <a:lnTo>
                  <a:pt x="5093644" y="801690"/>
                </a:lnTo>
                <a:lnTo>
                  <a:pt x="5148091" y="820464"/>
                </a:lnTo>
                <a:lnTo>
                  <a:pt x="5198784" y="842995"/>
                </a:lnTo>
                <a:lnTo>
                  <a:pt x="5243845" y="871157"/>
                </a:lnTo>
                <a:lnTo>
                  <a:pt x="5285151" y="904952"/>
                </a:lnTo>
                <a:lnTo>
                  <a:pt x="5318944" y="946257"/>
                </a:lnTo>
                <a:lnTo>
                  <a:pt x="5347108" y="991317"/>
                </a:lnTo>
                <a:lnTo>
                  <a:pt x="5369636" y="1042007"/>
                </a:lnTo>
                <a:lnTo>
                  <a:pt x="5388410" y="1096456"/>
                </a:lnTo>
                <a:lnTo>
                  <a:pt x="5405308" y="1150903"/>
                </a:lnTo>
                <a:lnTo>
                  <a:pt x="5420328" y="1209105"/>
                </a:lnTo>
                <a:lnTo>
                  <a:pt x="5435349" y="1265429"/>
                </a:lnTo>
                <a:lnTo>
                  <a:pt x="5452246" y="1321755"/>
                </a:lnTo>
                <a:lnTo>
                  <a:pt x="5471021" y="1376203"/>
                </a:lnTo>
                <a:lnTo>
                  <a:pt x="5493550" y="1426896"/>
                </a:lnTo>
                <a:lnTo>
                  <a:pt x="5519836" y="1473832"/>
                </a:lnTo>
                <a:lnTo>
                  <a:pt x="5553632" y="1515138"/>
                </a:lnTo>
                <a:lnTo>
                  <a:pt x="5591181" y="1558320"/>
                </a:lnTo>
                <a:lnTo>
                  <a:pt x="5634364" y="1595869"/>
                </a:lnTo>
                <a:lnTo>
                  <a:pt x="5679425" y="1631541"/>
                </a:lnTo>
                <a:lnTo>
                  <a:pt x="5728238" y="1667213"/>
                </a:lnTo>
                <a:lnTo>
                  <a:pt x="5775175" y="1702885"/>
                </a:lnTo>
                <a:lnTo>
                  <a:pt x="5820236" y="1738560"/>
                </a:lnTo>
                <a:lnTo>
                  <a:pt x="5863416" y="1777986"/>
                </a:lnTo>
                <a:lnTo>
                  <a:pt x="5900968" y="1817414"/>
                </a:lnTo>
                <a:lnTo>
                  <a:pt x="5932886" y="1862474"/>
                </a:lnTo>
                <a:lnTo>
                  <a:pt x="5957294" y="1909410"/>
                </a:lnTo>
                <a:lnTo>
                  <a:pt x="5974191" y="1965736"/>
                </a:lnTo>
                <a:lnTo>
                  <a:pt x="5981700" y="2023938"/>
                </a:lnTo>
                <a:lnTo>
                  <a:pt x="5983578" y="2084018"/>
                </a:lnTo>
                <a:lnTo>
                  <a:pt x="5977945" y="2147852"/>
                </a:lnTo>
                <a:lnTo>
                  <a:pt x="5970435" y="2211686"/>
                </a:lnTo>
                <a:lnTo>
                  <a:pt x="5961048" y="2275522"/>
                </a:lnTo>
                <a:lnTo>
                  <a:pt x="5953538" y="2339356"/>
                </a:lnTo>
                <a:lnTo>
                  <a:pt x="5949784" y="2403192"/>
                </a:lnTo>
                <a:lnTo>
                  <a:pt x="5949784" y="2465149"/>
                </a:lnTo>
                <a:lnTo>
                  <a:pt x="5957294" y="2523350"/>
                </a:lnTo>
                <a:lnTo>
                  <a:pt x="5972312" y="2581552"/>
                </a:lnTo>
                <a:lnTo>
                  <a:pt x="5994843" y="2636001"/>
                </a:lnTo>
                <a:lnTo>
                  <a:pt x="6024884" y="2692325"/>
                </a:lnTo>
                <a:lnTo>
                  <a:pt x="6054922" y="2748651"/>
                </a:lnTo>
                <a:lnTo>
                  <a:pt x="6088718" y="2804974"/>
                </a:lnTo>
                <a:lnTo>
                  <a:pt x="6120634" y="2859423"/>
                </a:lnTo>
                <a:lnTo>
                  <a:pt x="6148798" y="2917624"/>
                </a:lnTo>
                <a:lnTo>
                  <a:pt x="6171326" y="2973950"/>
                </a:lnTo>
                <a:lnTo>
                  <a:pt x="6186347" y="3032152"/>
                </a:lnTo>
                <a:lnTo>
                  <a:pt x="6191980" y="3092230"/>
                </a:lnTo>
                <a:lnTo>
                  <a:pt x="6186347" y="3152310"/>
                </a:lnTo>
                <a:lnTo>
                  <a:pt x="6171326" y="3210513"/>
                </a:lnTo>
                <a:lnTo>
                  <a:pt x="6148798" y="3266839"/>
                </a:lnTo>
                <a:lnTo>
                  <a:pt x="6120634" y="3325039"/>
                </a:lnTo>
                <a:lnTo>
                  <a:pt x="6088718" y="3379488"/>
                </a:lnTo>
                <a:lnTo>
                  <a:pt x="6054922" y="3435814"/>
                </a:lnTo>
                <a:lnTo>
                  <a:pt x="6024884" y="3492137"/>
                </a:lnTo>
                <a:lnTo>
                  <a:pt x="5994843" y="3548461"/>
                </a:lnTo>
                <a:lnTo>
                  <a:pt x="5972312" y="3602910"/>
                </a:lnTo>
                <a:lnTo>
                  <a:pt x="5957294" y="3661113"/>
                </a:lnTo>
                <a:lnTo>
                  <a:pt x="5949784" y="3719313"/>
                </a:lnTo>
                <a:lnTo>
                  <a:pt x="5949784" y="3781272"/>
                </a:lnTo>
                <a:lnTo>
                  <a:pt x="5953538" y="3845106"/>
                </a:lnTo>
                <a:lnTo>
                  <a:pt x="5961048" y="3908940"/>
                </a:lnTo>
                <a:lnTo>
                  <a:pt x="5970435" y="3972776"/>
                </a:lnTo>
                <a:lnTo>
                  <a:pt x="5977945" y="4036610"/>
                </a:lnTo>
                <a:lnTo>
                  <a:pt x="5983578" y="4100444"/>
                </a:lnTo>
                <a:lnTo>
                  <a:pt x="5981700" y="4160526"/>
                </a:lnTo>
                <a:lnTo>
                  <a:pt x="5974191" y="4218729"/>
                </a:lnTo>
                <a:lnTo>
                  <a:pt x="5957294" y="4275053"/>
                </a:lnTo>
                <a:lnTo>
                  <a:pt x="5932886" y="4321989"/>
                </a:lnTo>
                <a:lnTo>
                  <a:pt x="5900968" y="4367050"/>
                </a:lnTo>
                <a:lnTo>
                  <a:pt x="5863416" y="4406477"/>
                </a:lnTo>
                <a:lnTo>
                  <a:pt x="5820236" y="4445903"/>
                </a:lnTo>
                <a:lnTo>
                  <a:pt x="5775175" y="4481577"/>
                </a:lnTo>
                <a:lnTo>
                  <a:pt x="5728238" y="4517249"/>
                </a:lnTo>
                <a:lnTo>
                  <a:pt x="5679425" y="4552921"/>
                </a:lnTo>
                <a:lnTo>
                  <a:pt x="5634364" y="4588593"/>
                </a:lnTo>
                <a:lnTo>
                  <a:pt x="5591181" y="4626142"/>
                </a:lnTo>
                <a:lnTo>
                  <a:pt x="5553632" y="4669325"/>
                </a:lnTo>
                <a:lnTo>
                  <a:pt x="5519836" y="4710630"/>
                </a:lnTo>
                <a:lnTo>
                  <a:pt x="5493550" y="4757566"/>
                </a:lnTo>
                <a:lnTo>
                  <a:pt x="5471021" y="4808259"/>
                </a:lnTo>
                <a:lnTo>
                  <a:pt x="5452246" y="4862708"/>
                </a:lnTo>
                <a:lnTo>
                  <a:pt x="5435349" y="4919033"/>
                </a:lnTo>
                <a:lnTo>
                  <a:pt x="5420328" y="4975357"/>
                </a:lnTo>
                <a:lnTo>
                  <a:pt x="5405308" y="5033560"/>
                </a:lnTo>
                <a:lnTo>
                  <a:pt x="5388410" y="5088007"/>
                </a:lnTo>
                <a:lnTo>
                  <a:pt x="5369636" y="5142453"/>
                </a:lnTo>
                <a:lnTo>
                  <a:pt x="5347108" y="5193146"/>
                </a:lnTo>
                <a:lnTo>
                  <a:pt x="5318944" y="5238207"/>
                </a:lnTo>
                <a:lnTo>
                  <a:pt x="5285151" y="5279510"/>
                </a:lnTo>
                <a:lnTo>
                  <a:pt x="5243845" y="5313305"/>
                </a:lnTo>
                <a:lnTo>
                  <a:pt x="5198784" y="5341467"/>
                </a:lnTo>
                <a:lnTo>
                  <a:pt x="5148091" y="5363998"/>
                </a:lnTo>
                <a:lnTo>
                  <a:pt x="5093644" y="5382773"/>
                </a:lnTo>
                <a:lnTo>
                  <a:pt x="5039198" y="5399670"/>
                </a:lnTo>
                <a:lnTo>
                  <a:pt x="4980995" y="5414691"/>
                </a:lnTo>
                <a:lnTo>
                  <a:pt x="4924669" y="5429711"/>
                </a:lnTo>
                <a:lnTo>
                  <a:pt x="4868345" y="5446609"/>
                </a:lnTo>
                <a:lnTo>
                  <a:pt x="4813899" y="5465383"/>
                </a:lnTo>
                <a:lnTo>
                  <a:pt x="4763206" y="5487914"/>
                </a:lnTo>
                <a:lnTo>
                  <a:pt x="4716270" y="5514197"/>
                </a:lnTo>
                <a:lnTo>
                  <a:pt x="4674964" y="5547992"/>
                </a:lnTo>
                <a:lnTo>
                  <a:pt x="4631782" y="5585543"/>
                </a:lnTo>
                <a:lnTo>
                  <a:pt x="4594231" y="5628725"/>
                </a:lnTo>
                <a:lnTo>
                  <a:pt x="4558559" y="5673785"/>
                </a:lnTo>
                <a:lnTo>
                  <a:pt x="4522886" y="5720721"/>
                </a:lnTo>
                <a:lnTo>
                  <a:pt x="4487214" y="5767659"/>
                </a:lnTo>
                <a:lnTo>
                  <a:pt x="4451542" y="5812719"/>
                </a:lnTo>
                <a:lnTo>
                  <a:pt x="4412114" y="5855901"/>
                </a:lnTo>
                <a:lnTo>
                  <a:pt x="4372686" y="5893450"/>
                </a:lnTo>
                <a:lnTo>
                  <a:pt x="4327628" y="5925368"/>
                </a:lnTo>
                <a:lnTo>
                  <a:pt x="4280690" y="5949776"/>
                </a:lnTo>
                <a:lnTo>
                  <a:pt x="4224364" y="5966674"/>
                </a:lnTo>
                <a:lnTo>
                  <a:pt x="4166161" y="5974184"/>
                </a:lnTo>
                <a:lnTo>
                  <a:pt x="4106083" y="5976061"/>
                </a:lnTo>
                <a:lnTo>
                  <a:pt x="4042247" y="5970428"/>
                </a:lnTo>
                <a:lnTo>
                  <a:pt x="3978413" y="5962919"/>
                </a:lnTo>
                <a:lnTo>
                  <a:pt x="3914577" y="5953530"/>
                </a:lnTo>
                <a:lnTo>
                  <a:pt x="3850743" y="5946022"/>
                </a:lnTo>
                <a:lnTo>
                  <a:pt x="3786907" y="5942266"/>
                </a:lnTo>
                <a:lnTo>
                  <a:pt x="3724950" y="5942266"/>
                </a:lnTo>
                <a:lnTo>
                  <a:pt x="3666749" y="5949776"/>
                </a:lnTo>
                <a:lnTo>
                  <a:pt x="3606669" y="5964797"/>
                </a:lnTo>
                <a:lnTo>
                  <a:pt x="3552221" y="5987325"/>
                </a:lnTo>
                <a:lnTo>
                  <a:pt x="3495897" y="6017366"/>
                </a:lnTo>
                <a:lnTo>
                  <a:pt x="3439573" y="6047407"/>
                </a:lnTo>
                <a:lnTo>
                  <a:pt x="3383247" y="6081200"/>
                </a:lnTo>
                <a:lnTo>
                  <a:pt x="3328798" y="6113118"/>
                </a:lnTo>
                <a:lnTo>
                  <a:pt x="3270598" y="6141280"/>
                </a:lnTo>
                <a:lnTo>
                  <a:pt x="3214272" y="6163811"/>
                </a:lnTo>
                <a:lnTo>
                  <a:pt x="3156069" y="6178831"/>
                </a:lnTo>
                <a:lnTo>
                  <a:pt x="3095991" y="6184462"/>
                </a:lnTo>
                <a:lnTo>
                  <a:pt x="3035911" y="6178831"/>
                </a:lnTo>
                <a:lnTo>
                  <a:pt x="2977708" y="6163811"/>
                </a:lnTo>
                <a:lnTo>
                  <a:pt x="2921385" y="6141280"/>
                </a:lnTo>
                <a:lnTo>
                  <a:pt x="2863182" y="6113118"/>
                </a:lnTo>
                <a:lnTo>
                  <a:pt x="2808733" y="6081200"/>
                </a:lnTo>
                <a:lnTo>
                  <a:pt x="2752409" y="6047407"/>
                </a:lnTo>
                <a:lnTo>
                  <a:pt x="2696083" y="6017366"/>
                </a:lnTo>
                <a:lnTo>
                  <a:pt x="2639760" y="5987325"/>
                </a:lnTo>
                <a:lnTo>
                  <a:pt x="2583436" y="5964797"/>
                </a:lnTo>
                <a:lnTo>
                  <a:pt x="2525233" y="5949776"/>
                </a:lnTo>
                <a:lnTo>
                  <a:pt x="2467030" y="5942266"/>
                </a:lnTo>
                <a:lnTo>
                  <a:pt x="2405071" y="5942266"/>
                </a:lnTo>
                <a:lnTo>
                  <a:pt x="2341237" y="5946022"/>
                </a:lnTo>
                <a:lnTo>
                  <a:pt x="2277403" y="5953530"/>
                </a:lnTo>
                <a:lnTo>
                  <a:pt x="2213567" y="5962919"/>
                </a:lnTo>
                <a:lnTo>
                  <a:pt x="2149731" y="5970428"/>
                </a:lnTo>
                <a:lnTo>
                  <a:pt x="2085897" y="5976061"/>
                </a:lnTo>
                <a:lnTo>
                  <a:pt x="2025819" y="5974184"/>
                </a:lnTo>
                <a:lnTo>
                  <a:pt x="1967617" y="5966674"/>
                </a:lnTo>
                <a:lnTo>
                  <a:pt x="1911291" y="5949776"/>
                </a:lnTo>
                <a:lnTo>
                  <a:pt x="1864354" y="5925368"/>
                </a:lnTo>
                <a:lnTo>
                  <a:pt x="1819293" y="5893450"/>
                </a:lnTo>
                <a:lnTo>
                  <a:pt x="1779867" y="5855901"/>
                </a:lnTo>
                <a:lnTo>
                  <a:pt x="1740438" y="5812719"/>
                </a:lnTo>
                <a:lnTo>
                  <a:pt x="1704766" y="5767659"/>
                </a:lnTo>
                <a:lnTo>
                  <a:pt x="1669094" y="5720721"/>
                </a:lnTo>
                <a:lnTo>
                  <a:pt x="1633422" y="5673785"/>
                </a:lnTo>
                <a:lnTo>
                  <a:pt x="1597750" y="5628725"/>
                </a:lnTo>
                <a:lnTo>
                  <a:pt x="1560199" y="5585543"/>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3074" name="Picture 2" descr="New Shell Plant Brings Pollution and ...">
            <a:hlinkClick r:id="rId2"/>
            <a:extLst>
              <a:ext uri="{FF2B5EF4-FFF2-40B4-BE49-F238E27FC236}">
                <a16:creationId xmlns:a16="http://schemas.microsoft.com/office/drawing/2014/main" id="{3754307F-1297-949E-D64C-32B8E1912F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4588" r="10417" b="-1"/>
          <a:stretch/>
        </p:blipFill>
        <p:spPr bwMode="auto">
          <a:xfrm>
            <a:off x="760095" y="734671"/>
            <a:ext cx="3172463" cy="3168646"/>
          </a:xfrm>
          <a:custGeom>
            <a:avLst/>
            <a:gdLst/>
            <a:ahLst/>
            <a:cxnLst/>
            <a:rect l="l" t="t" r="r" b="b"/>
            <a:pathLst>
              <a:path w="2998601" h="2994963">
                <a:moveTo>
                  <a:pt x="1499301" y="0"/>
                </a:moveTo>
                <a:lnTo>
                  <a:pt x="1528395" y="2727"/>
                </a:lnTo>
                <a:lnTo>
                  <a:pt x="1556581" y="10001"/>
                </a:lnTo>
                <a:lnTo>
                  <a:pt x="1583858" y="20912"/>
                </a:lnTo>
                <a:lnTo>
                  <a:pt x="1612043" y="34550"/>
                </a:lnTo>
                <a:lnTo>
                  <a:pt x="1638411" y="50007"/>
                </a:lnTo>
                <a:lnTo>
                  <a:pt x="1665688" y="66373"/>
                </a:lnTo>
                <a:lnTo>
                  <a:pt x="1692964" y="80920"/>
                </a:lnTo>
                <a:lnTo>
                  <a:pt x="1720240" y="95468"/>
                </a:lnTo>
                <a:lnTo>
                  <a:pt x="1746608" y="106378"/>
                </a:lnTo>
                <a:lnTo>
                  <a:pt x="1775703" y="113652"/>
                </a:lnTo>
                <a:lnTo>
                  <a:pt x="1803888" y="117289"/>
                </a:lnTo>
                <a:lnTo>
                  <a:pt x="1833892" y="117289"/>
                </a:lnTo>
                <a:lnTo>
                  <a:pt x="1864806" y="115471"/>
                </a:lnTo>
                <a:lnTo>
                  <a:pt x="1895719" y="111834"/>
                </a:lnTo>
                <a:lnTo>
                  <a:pt x="1926633" y="107288"/>
                </a:lnTo>
                <a:lnTo>
                  <a:pt x="1957546" y="103651"/>
                </a:lnTo>
                <a:lnTo>
                  <a:pt x="1988460" y="100923"/>
                </a:lnTo>
                <a:lnTo>
                  <a:pt x="2017554" y="101832"/>
                </a:lnTo>
                <a:lnTo>
                  <a:pt x="2045740" y="105469"/>
                </a:lnTo>
                <a:lnTo>
                  <a:pt x="2073017" y="113652"/>
                </a:lnTo>
                <a:lnTo>
                  <a:pt x="2095748" y="125472"/>
                </a:lnTo>
                <a:lnTo>
                  <a:pt x="2117568" y="140929"/>
                </a:lnTo>
                <a:lnTo>
                  <a:pt x="2136662" y="159113"/>
                </a:lnTo>
                <a:lnTo>
                  <a:pt x="2155756" y="180025"/>
                </a:lnTo>
                <a:lnTo>
                  <a:pt x="2173031" y="201846"/>
                </a:lnTo>
                <a:lnTo>
                  <a:pt x="2190306" y="224577"/>
                </a:lnTo>
                <a:lnTo>
                  <a:pt x="2207581" y="247307"/>
                </a:lnTo>
                <a:lnTo>
                  <a:pt x="2224856" y="269128"/>
                </a:lnTo>
                <a:lnTo>
                  <a:pt x="2243041" y="290040"/>
                </a:lnTo>
                <a:lnTo>
                  <a:pt x="2263953" y="308225"/>
                </a:lnTo>
                <a:lnTo>
                  <a:pt x="2283956" y="324591"/>
                </a:lnTo>
                <a:lnTo>
                  <a:pt x="2306686" y="337319"/>
                </a:lnTo>
                <a:lnTo>
                  <a:pt x="2331235" y="348230"/>
                </a:lnTo>
                <a:lnTo>
                  <a:pt x="2357602" y="357322"/>
                </a:lnTo>
                <a:lnTo>
                  <a:pt x="2384878" y="365505"/>
                </a:lnTo>
                <a:lnTo>
                  <a:pt x="2412155" y="372779"/>
                </a:lnTo>
                <a:lnTo>
                  <a:pt x="2440341" y="380053"/>
                </a:lnTo>
                <a:lnTo>
                  <a:pt x="2466708" y="388236"/>
                </a:lnTo>
                <a:lnTo>
                  <a:pt x="2493075" y="397328"/>
                </a:lnTo>
                <a:lnTo>
                  <a:pt x="2517624" y="408239"/>
                </a:lnTo>
                <a:lnTo>
                  <a:pt x="2539446" y="421877"/>
                </a:lnTo>
                <a:lnTo>
                  <a:pt x="2559449" y="438243"/>
                </a:lnTo>
                <a:lnTo>
                  <a:pt x="2575814" y="458246"/>
                </a:lnTo>
                <a:lnTo>
                  <a:pt x="2589453" y="480067"/>
                </a:lnTo>
                <a:lnTo>
                  <a:pt x="2600363" y="504615"/>
                </a:lnTo>
                <a:lnTo>
                  <a:pt x="2609455" y="530983"/>
                </a:lnTo>
                <a:lnTo>
                  <a:pt x="2617638" y="557350"/>
                </a:lnTo>
                <a:lnTo>
                  <a:pt x="2624912" y="585536"/>
                </a:lnTo>
                <a:lnTo>
                  <a:pt x="2632186" y="612812"/>
                </a:lnTo>
                <a:lnTo>
                  <a:pt x="2640369" y="640089"/>
                </a:lnTo>
                <a:lnTo>
                  <a:pt x="2649461" y="666457"/>
                </a:lnTo>
                <a:lnTo>
                  <a:pt x="2660371" y="691006"/>
                </a:lnTo>
                <a:lnTo>
                  <a:pt x="2673101" y="713736"/>
                </a:lnTo>
                <a:lnTo>
                  <a:pt x="2689467" y="733739"/>
                </a:lnTo>
                <a:lnTo>
                  <a:pt x="2707651" y="754651"/>
                </a:lnTo>
                <a:lnTo>
                  <a:pt x="2728563" y="772835"/>
                </a:lnTo>
                <a:lnTo>
                  <a:pt x="2750385" y="790110"/>
                </a:lnTo>
                <a:lnTo>
                  <a:pt x="2774024" y="807385"/>
                </a:lnTo>
                <a:lnTo>
                  <a:pt x="2796754" y="824660"/>
                </a:lnTo>
                <a:lnTo>
                  <a:pt x="2818576" y="841936"/>
                </a:lnTo>
                <a:lnTo>
                  <a:pt x="2839487" y="861029"/>
                </a:lnTo>
                <a:lnTo>
                  <a:pt x="2857672" y="880123"/>
                </a:lnTo>
                <a:lnTo>
                  <a:pt x="2873129" y="901944"/>
                </a:lnTo>
                <a:lnTo>
                  <a:pt x="2884949" y="924674"/>
                </a:lnTo>
                <a:lnTo>
                  <a:pt x="2893132" y="951951"/>
                </a:lnTo>
                <a:lnTo>
                  <a:pt x="2896768" y="980137"/>
                </a:lnTo>
                <a:lnTo>
                  <a:pt x="2897678" y="1009232"/>
                </a:lnTo>
                <a:lnTo>
                  <a:pt x="2894950" y="1040145"/>
                </a:lnTo>
                <a:lnTo>
                  <a:pt x="2891313" y="1071058"/>
                </a:lnTo>
                <a:lnTo>
                  <a:pt x="2886767" y="1101972"/>
                </a:lnTo>
                <a:lnTo>
                  <a:pt x="2883130" y="1132885"/>
                </a:lnTo>
                <a:lnTo>
                  <a:pt x="2881312" y="1163799"/>
                </a:lnTo>
                <a:lnTo>
                  <a:pt x="2881312" y="1193803"/>
                </a:lnTo>
                <a:lnTo>
                  <a:pt x="2884949" y="1221988"/>
                </a:lnTo>
                <a:lnTo>
                  <a:pt x="2892222" y="1250174"/>
                </a:lnTo>
                <a:lnTo>
                  <a:pt x="2903133" y="1276542"/>
                </a:lnTo>
                <a:lnTo>
                  <a:pt x="2917681" y="1303818"/>
                </a:lnTo>
                <a:lnTo>
                  <a:pt x="2932228" y="1331095"/>
                </a:lnTo>
                <a:lnTo>
                  <a:pt x="2948594" y="1358371"/>
                </a:lnTo>
                <a:lnTo>
                  <a:pt x="2964050" y="1384739"/>
                </a:lnTo>
                <a:lnTo>
                  <a:pt x="2977689" y="1412924"/>
                </a:lnTo>
                <a:lnTo>
                  <a:pt x="2988599" y="1440201"/>
                </a:lnTo>
                <a:lnTo>
                  <a:pt x="2995873" y="1468387"/>
                </a:lnTo>
                <a:lnTo>
                  <a:pt x="2998601" y="1497481"/>
                </a:lnTo>
                <a:lnTo>
                  <a:pt x="2995873" y="1526576"/>
                </a:lnTo>
                <a:lnTo>
                  <a:pt x="2988599" y="1554762"/>
                </a:lnTo>
                <a:lnTo>
                  <a:pt x="2977689" y="1582039"/>
                </a:lnTo>
                <a:lnTo>
                  <a:pt x="2964050" y="1610224"/>
                </a:lnTo>
                <a:lnTo>
                  <a:pt x="2948594" y="1636592"/>
                </a:lnTo>
                <a:lnTo>
                  <a:pt x="2932228" y="1663869"/>
                </a:lnTo>
                <a:lnTo>
                  <a:pt x="2917681" y="1691145"/>
                </a:lnTo>
                <a:lnTo>
                  <a:pt x="2903133" y="1718421"/>
                </a:lnTo>
                <a:lnTo>
                  <a:pt x="2892222" y="1744789"/>
                </a:lnTo>
                <a:lnTo>
                  <a:pt x="2884949" y="1772975"/>
                </a:lnTo>
                <a:lnTo>
                  <a:pt x="2881312" y="1801160"/>
                </a:lnTo>
                <a:lnTo>
                  <a:pt x="2881312" y="1831165"/>
                </a:lnTo>
                <a:lnTo>
                  <a:pt x="2883130" y="1862078"/>
                </a:lnTo>
                <a:lnTo>
                  <a:pt x="2886767" y="1892991"/>
                </a:lnTo>
                <a:lnTo>
                  <a:pt x="2891313" y="1923905"/>
                </a:lnTo>
                <a:lnTo>
                  <a:pt x="2894950" y="1954818"/>
                </a:lnTo>
                <a:lnTo>
                  <a:pt x="2897678" y="1985731"/>
                </a:lnTo>
                <a:lnTo>
                  <a:pt x="2896768" y="2014827"/>
                </a:lnTo>
                <a:lnTo>
                  <a:pt x="2893132" y="2043013"/>
                </a:lnTo>
                <a:lnTo>
                  <a:pt x="2884949" y="2070289"/>
                </a:lnTo>
                <a:lnTo>
                  <a:pt x="2873129" y="2093019"/>
                </a:lnTo>
                <a:lnTo>
                  <a:pt x="2857672" y="2114841"/>
                </a:lnTo>
                <a:lnTo>
                  <a:pt x="2839487" y="2133934"/>
                </a:lnTo>
                <a:lnTo>
                  <a:pt x="2818576" y="2153027"/>
                </a:lnTo>
                <a:lnTo>
                  <a:pt x="2796754" y="2170303"/>
                </a:lnTo>
                <a:lnTo>
                  <a:pt x="2774024" y="2187578"/>
                </a:lnTo>
                <a:lnTo>
                  <a:pt x="2750385" y="2204853"/>
                </a:lnTo>
                <a:lnTo>
                  <a:pt x="2728563" y="2222128"/>
                </a:lnTo>
                <a:lnTo>
                  <a:pt x="2707651" y="2240312"/>
                </a:lnTo>
                <a:lnTo>
                  <a:pt x="2689467" y="2261224"/>
                </a:lnTo>
                <a:lnTo>
                  <a:pt x="2673101" y="2281227"/>
                </a:lnTo>
                <a:lnTo>
                  <a:pt x="2660371" y="2303957"/>
                </a:lnTo>
                <a:lnTo>
                  <a:pt x="2649461" y="2328506"/>
                </a:lnTo>
                <a:lnTo>
                  <a:pt x="2640369" y="2354874"/>
                </a:lnTo>
                <a:lnTo>
                  <a:pt x="2632186" y="2382151"/>
                </a:lnTo>
                <a:lnTo>
                  <a:pt x="2624912" y="2409427"/>
                </a:lnTo>
                <a:lnTo>
                  <a:pt x="2617638" y="2437613"/>
                </a:lnTo>
                <a:lnTo>
                  <a:pt x="2609455" y="2463980"/>
                </a:lnTo>
                <a:lnTo>
                  <a:pt x="2600363" y="2490347"/>
                </a:lnTo>
                <a:lnTo>
                  <a:pt x="2589453" y="2514896"/>
                </a:lnTo>
                <a:lnTo>
                  <a:pt x="2575814" y="2536718"/>
                </a:lnTo>
                <a:lnTo>
                  <a:pt x="2559449" y="2556720"/>
                </a:lnTo>
                <a:lnTo>
                  <a:pt x="2539446" y="2573086"/>
                </a:lnTo>
                <a:lnTo>
                  <a:pt x="2517624" y="2586724"/>
                </a:lnTo>
                <a:lnTo>
                  <a:pt x="2493075" y="2597635"/>
                </a:lnTo>
                <a:lnTo>
                  <a:pt x="2466708" y="2606727"/>
                </a:lnTo>
                <a:lnTo>
                  <a:pt x="2440341" y="2614910"/>
                </a:lnTo>
                <a:lnTo>
                  <a:pt x="2412155" y="2622184"/>
                </a:lnTo>
                <a:lnTo>
                  <a:pt x="2384878" y="2629458"/>
                </a:lnTo>
                <a:lnTo>
                  <a:pt x="2357602" y="2637641"/>
                </a:lnTo>
                <a:lnTo>
                  <a:pt x="2331235" y="2646733"/>
                </a:lnTo>
                <a:lnTo>
                  <a:pt x="2306686" y="2657644"/>
                </a:lnTo>
                <a:lnTo>
                  <a:pt x="2283956" y="2670372"/>
                </a:lnTo>
                <a:lnTo>
                  <a:pt x="2263953" y="2686738"/>
                </a:lnTo>
                <a:lnTo>
                  <a:pt x="2243041" y="2704923"/>
                </a:lnTo>
                <a:lnTo>
                  <a:pt x="2224856" y="2725835"/>
                </a:lnTo>
                <a:lnTo>
                  <a:pt x="2207581" y="2747656"/>
                </a:lnTo>
                <a:lnTo>
                  <a:pt x="2190306" y="2770386"/>
                </a:lnTo>
                <a:lnTo>
                  <a:pt x="2173031" y="2793117"/>
                </a:lnTo>
                <a:lnTo>
                  <a:pt x="2155756" y="2814938"/>
                </a:lnTo>
                <a:lnTo>
                  <a:pt x="2136662" y="2835850"/>
                </a:lnTo>
                <a:lnTo>
                  <a:pt x="2117568" y="2854034"/>
                </a:lnTo>
                <a:lnTo>
                  <a:pt x="2095748" y="2869491"/>
                </a:lnTo>
                <a:lnTo>
                  <a:pt x="2073017" y="2881311"/>
                </a:lnTo>
                <a:lnTo>
                  <a:pt x="2045740" y="2889494"/>
                </a:lnTo>
                <a:lnTo>
                  <a:pt x="2017554" y="2893131"/>
                </a:lnTo>
                <a:lnTo>
                  <a:pt x="1988460" y="2894040"/>
                </a:lnTo>
                <a:lnTo>
                  <a:pt x="1957546" y="2891312"/>
                </a:lnTo>
                <a:lnTo>
                  <a:pt x="1926633" y="2887676"/>
                </a:lnTo>
                <a:lnTo>
                  <a:pt x="1895719" y="2883129"/>
                </a:lnTo>
                <a:lnTo>
                  <a:pt x="1864806" y="2879493"/>
                </a:lnTo>
                <a:lnTo>
                  <a:pt x="1833892" y="2877674"/>
                </a:lnTo>
                <a:lnTo>
                  <a:pt x="1803888" y="2877674"/>
                </a:lnTo>
                <a:lnTo>
                  <a:pt x="1775703" y="2881311"/>
                </a:lnTo>
                <a:lnTo>
                  <a:pt x="1746608" y="2888585"/>
                </a:lnTo>
                <a:lnTo>
                  <a:pt x="1720240" y="2899495"/>
                </a:lnTo>
                <a:lnTo>
                  <a:pt x="1692964" y="2914043"/>
                </a:lnTo>
                <a:lnTo>
                  <a:pt x="1665688" y="2928591"/>
                </a:lnTo>
                <a:lnTo>
                  <a:pt x="1638411" y="2944956"/>
                </a:lnTo>
                <a:lnTo>
                  <a:pt x="1612043" y="2960413"/>
                </a:lnTo>
                <a:lnTo>
                  <a:pt x="1583858" y="2974051"/>
                </a:lnTo>
                <a:lnTo>
                  <a:pt x="1556581" y="2984962"/>
                </a:lnTo>
                <a:lnTo>
                  <a:pt x="1528395" y="2992236"/>
                </a:lnTo>
                <a:lnTo>
                  <a:pt x="1499301" y="2994963"/>
                </a:lnTo>
                <a:lnTo>
                  <a:pt x="1470206" y="2992236"/>
                </a:lnTo>
                <a:lnTo>
                  <a:pt x="1442020" y="2984962"/>
                </a:lnTo>
                <a:lnTo>
                  <a:pt x="1414744" y="2974051"/>
                </a:lnTo>
                <a:lnTo>
                  <a:pt x="1386558" y="2960413"/>
                </a:lnTo>
                <a:lnTo>
                  <a:pt x="1360190" y="2944956"/>
                </a:lnTo>
                <a:lnTo>
                  <a:pt x="1332914" y="2928591"/>
                </a:lnTo>
                <a:lnTo>
                  <a:pt x="1305637" y="2914043"/>
                </a:lnTo>
                <a:lnTo>
                  <a:pt x="1278361" y="2899495"/>
                </a:lnTo>
                <a:lnTo>
                  <a:pt x="1251085" y="2888585"/>
                </a:lnTo>
                <a:lnTo>
                  <a:pt x="1222899" y="2881311"/>
                </a:lnTo>
                <a:lnTo>
                  <a:pt x="1194713" y="2877674"/>
                </a:lnTo>
                <a:lnTo>
                  <a:pt x="1164708" y="2877674"/>
                </a:lnTo>
                <a:lnTo>
                  <a:pt x="1133795" y="2879493"/>
                </a:lnTo>
                <a:lnTo>
                  <a:pt x="1102882" y="2883129"/>
                </a:lnTo>
                <a:lnTo>
                  <a:pt x="1071968" y="2887676"/>
                </a:lnTo>
                <a:lnTo>
                  <a:pt x="1041054" y="2891312"/>
                </a:lnTo>
                <a:lnTo>
                  <a:pt x="1010141" y="2894040"/>
                </a:lnTo>
                <a:lnTo>
                  <a:pt x="981047" y="2893131"/>
                </a:lnTo>
                <a:lnTo>
                  <a:pt x="952861" y="2889494"/>
                </a:lnTo>
                <a:lnTo>
                  <a:pt x="925584" y="2881311"/>
                </a:lnTo>
                <a:lnTo>
                  <a:pt x="902854" y="2869491"/>
                </a:lnTo>
                <a:lnTo>
                  <a:pt x="881032" y="2854034"/>
                </a:lnTo>
                <a:lnTo>
                  <a:pt x="861939" y="2835850"/>
                </a:lnTo>
                <a:lnTo>
                  <a:pt x="842845" y="2814938"/>
                </a:lnTo>
                <a:lnTo>
                  <a:pt x="825570" y="2793117"/>
                </a:lnTo>
                <a:lnTo>
                  <a:pt x="808295" y="2770386"/>
                </a:lnTo>
                <a:lnTo>
                  <a:pt x="791020" y="2747656"/>
                </a:lnTo>
                <a:lnTo>
                  <a:pt x="773745" y="2725835"/>
                </a:lnTo>
                <a:lnTo>
                  <a:pt x="755560" y="2704923"/>
                </a:lnTo>
                <a:lnTo>
                  <a:pt x="734648" y="2686738"/>
                </a:lnTo>
                <a:lnTo>
                  <a:pt x="714645" y="2670372"/>
                </a:lnTo>
                <a:lnTo>
                  <a:pt x="691915" y="2657644"/>
                </a:lnTo>
                <a:lnTo>
                  <a:pt x="667366" y="2646733"/>
                </a:lnTo>
                <a:lnTo>
                  <a:pt x="640999" y="2637641"/>
                </a:lnTo>
                <a:lnTo>
                  <a:pt x="613722" y="2629458"/>
                </a:lnTo>
                <a:lnTo>
                  <a:pt x="586446" y="2622184"/>
                </a:lnTo>
                <a:lnTo>
                  <a:pt x="558260" y="2614910"/>
                </a:lnTo>
                <a:lnTo>
                  <a:pt x="531893" y="2606727"/>
                </a:lnTo>
                <a:lnTo>
                  <a:pt x="505525" y="2597635"/>
                </a:lnTo>
                <a:lnTo>
                  <a:pt x="480977" y="2586724"/>
                </a:lnTo>
                <a:lnTo>
                  <a:pt x="459155" y="2573086"/>
                </a:lnTo>
                <a:lnTo>
                  <a:pt x="439152" y="2556720"/>
                </a:lnTo>
                <a:lnTo>
                  <a:pt x="422787" y="2536718"/>
                </a:lnTo>
                <a:lnTo>
                  <a:pt x="409149" y="2514896"/>
                </a:lnTo>
                <a:lnTo>
                  <a:pt x="398238" y="2490347"/>
                </a:lnTo>
                <a:lnTo>
                  <a:pt x="389146" y="2463980"/>
                </a:lnTo>
                <a:lnTo>
                  <a:pt x="380963" y="2437613"/>
                </a:lnTo>
                <a:lnTo>
                  <a:pt x="373689" y="2409427"/>
                </a:lnTo>
                <a:lnTo>
                  <a:pt x="366415" y="2382151"/>
                </a:lnTo>
                <a:lnTo>
                  <a:pt x="358232" y="2354874"/>
                </a:lnTo>
                <a:lnTo>
                  <a:pt x="349140" y="2328506"/>
                </a:lnTo>
                <a:lnTo>
                  <a:pt x="338229" y="2303957"/>
                </a:lnTo>
                <a:lnTo>
                  <a:pt x="325500" y="2281227"/>
                </a:lnTo>
                <a:lnTo>
                  <a:pt x="309135" y="2261224"/>
                </a:lnTo>
                <a:lnTo>
                  <a:pt x="290950" y="2240312"/>
                </a:lnTo>
                <a:lnTo>
                  <a:pt x="270038" y="2222128"/>
                </a:lnTo>
                <a:lnTo>
                  <a:pt x="247307" y="2204853"/>
                </a:lnTo>
                <a:lnTo>
                  <a:pt x="224577" y="2187578"/>
                </a:lnTo>
                <a:lnTo>
                  <a:pt x="201847" y="2170303"/>
                </a:lnTo>
                <a:lnTo>
                  <a:pt x="180025" y="2153027"/>
                </a:lnTo>
                <a:lnTo>
                  <a:pt x="159113" y="2133934"/>
                </a:lnTo>
                <a:lnTo>
                  <a:pt x="140929" y="2114841"/>
                </a:lnTo>
                <a:lnTo>
                  <a:pt x="125473" y="2093019"/>
                </a:lnTo>
                <a:lnTo>
                  <a:pt x="113653" y="2070289"/>
                </a:lnTo>
                <a:lnTo>
                  <a:pt x="105470" y="2043013"/>
                </a:lnTo>
                <a:lnTo>
                  <a:pt x="101833" y="2014827"/>
                </a:lnTo>
                <a:lnTo>
                  <a:pt x="100923" y="1985731"/>
                </a:lnTo>
                <a:lnTo>
                  <a:pt x="103651" y="1954818"/>
                </a:lnTo>
                <a:lnTo>
                  <a:pt x="107288" y="1923905"/>
                </a:lnTo>
                <a:lnTo>
                  <a:pt x="111834" y="1892991"/>
                </a:lnTo>
                <a:lnTo>
                  <a:pt x="115471" y="1862078"/>
                </a:lnTo>
                <a:lnTo>
                  <a:pt x="117290" y="1831165"/>
                </a:lnTo>
                <a:lnTo>
                  <a:pt x="117290" y="1801160"/>
                </a:lnTo>
                <a:lnTo>
                  <a:pt x="113653" y="1772975"/>
                </a:lnTo>
                <a:lnTo>
                  <a:pt x="106379" y="1744789"/>
                </a:lnTo>
                <a:lnTo>
                  <a:pt x="95468" y="1718421"/>
                </a:lnTo>
                <a:lnTo>
                  <a:pt x="81830" y="1691145"/>
                </a:lnTo>
                <a:lnTo>
                  <a:pt x="66373" y="1663869"/>
                </a:lnTo>
                <a:lnTo>
                  <a:pt x="50008" y="1636592"/>
                </a:lnTo>
                <a:lnTo>
                  <a:pt x="34551" y="1610224"/>
                </a:lnTo>
                <a:lnTo>
                  <a:pt x="20912" y="1582039"/>
                </a:lnTo>
                <a:lnTo>
                  <a:pt x="10002" y="1554762"/>
                </a:lnTo>
                <a:lnTo>
                  <a:pt x="2728" y="1526576"/>
                </a:lnTo>
                <a:lnTo>
                  <a:pt x="0" y="1497481"/>
                </a:lnTo>
                <a:lnTo>
                  <a:pt x="2728" y="1468387"/>
                </a:lnTo>
                <a:lnTo>
                  <a:pt x="10002" y="1440201"/>
                </a:lnTo>
                <a:lnTo>
                  <a:pt x="20912" y="1412924"/>
                </a:lnTo>
                <a:lnTo>
                  <a:pt x="34551" y="1384739"/>
                </a:lnTo>
                <a:lnTo>
                  <a:pt x="50008" y="1358371"/>
                </a:lnTo>
                <a:lnTo>
                  <a:pt x="66373" y="1331095"/>
                </a:lnTo>
                <a:lnTo>
                  <a:pt x="81830" y="1303818"/>
                </a:lnTo>
                <a:lnTo>
                  <a:pt x="95468" y="1276542"/>
                </a:lnTo>
                <a:lnTo>
                  <a:pt x="106379" y="1250174"/>
                </a:lnTo>
                <a:lnTo>
                  <a:pt x="113653" y="1221988"/>
                </a:lnTo>
                <a:lnTo>
                  <a:pt x="117290" y="1193803"/>
                </a:lnTo>
                <a:lnTo>
                  <a:pt x="117290" y="1163799"/>
                </a:lnTo>
                <a:lnTo>
                  <a:pt x="115471" y="1132885"/>
                </a:lnTo>
                <a:lnTo>
                  <a:pt x="111834" y="1101972"/>
                </a:lnTo>
                <a:lnTo>
                  <a:pt x="107288" y="1071058"/>
                </a:lnTo>
                <a:lnTo>
                  <a:pt x="103651" y="1040145"/>
                </a:lnTo>
                <a:lnTo>
                  <a:pt x="100923" y="1009232"/>
                </a:lnTo>
                <a:lnTo>
                  <a:pt x="101833" y="980137"/>
                </a:lnTo>
                <a:lnTo>
                  <a:pt x="105470" y="951951"/>
                </a:lnTo>
                <a:lnTo>
                  <a:pt x="113653" y="924674"/>
                </a:lnTo>
                <a:lnTo>
                  <a:pt x="125473" y="901944"/>
                </a:lnTo>
                <a:lnTo>
                  <a:pt x="140929" y="880123"/>
                </a:lnTo>
                <a:lnTo>
                  <a:pt x="159113" y="861029"/>
                </a:lnTo>
                <a:lnTo>
                  <a:pt x="180025" y="841936"/>
                </a:lnTo>
                <a:lnTo>
                  <a:pt x="201847" y="824660"/>
                </a:lnTo>
                <a:lnTo>
                  <a:pt x="224577" y="807385"/>
                </a:lnTo>
                <a:lnTo>
                  <a:pt x="247307" y="790110"/>
                </a:lnTo>
                <a:lnTo>
                  <a:pt x="270038" y="772835"/>
                </a:lnTo>
                <a:lnTo>
                  <a:pt x="290950" y="754651"/>
                </a:lnTo>
                <a:lnTo>
                  <a:pt x="309135" y="733739"/>
                </a:lnTo>
                <a:lnTo>
                  <a:pt x="325500" y="713736"/>
                </a:lnTo>
                <a:lnTo>
                  <a:pt x="338229" y="691006"/>
                </a:lnTo>
                <a:lnTo>
                  <a:pt x="349140" y="666457"/>
                </a:lnTo>
                <a:lnTo>
                  <a:pt x="358232" y="640089"/>
                </a:lnTo>
                <a:lnTo>
                  <a:pt x="366415" y="612812"/>
                </a:lnTo>
                <a:lnTo>
                  <a:pt x="373689" y="585536"/>
                </a:lnTo>
                <a:lnTo>
                  <a:pt x="380963" y="557350"/>
                </a:lnTo>
                <a:lnTo>
                  <a:pt x="389146" y="530983"/>
                </a:lnTo>
                <a:lnTo>
                  <a:pt x="398238" y="504615"/>
                </a:lnTo>
                <a:lnTo>
                  <a:pt x="409149" y="480067"/>
                </a:lnTo>
                <a:lnTo>
                  <a:pt x="422787" y="458246"/>
                </a:lnTo>
                <a:lnTo>
                  <a:pt x="439152" y="438243"/>
                </a:lnTo>
                <a:lnTo>
                  <a:pt x="459155" y="421877"/>
                </a:lnTo>
                <a:lnTo>
                  <a:pt x="480977" y="408239"/>
                </a:lnTo>
                <a:lnTo>
                  <a:pt x="505525" y="397328"/>
                </a:lnTo>
                <a:lnTo>
                  <a:pt x="531893" y="388236"/>
                </a:lnTo>
                <a:lnTo>
                  <a:pt x="558260" y="380053"/>
                </a:lnTo>
                <a:lnTo>
                  <a:pt x="586446" y="372779"/>
                </a:lnTo>
                <a:lnTo>
                  <a:pt x="613722" y="365505"/>
                </a:lnTo>
                <a:lnTo>
                  <a:pt x="640999" y="357322"/>
                </a:lnTo>
                <a:lnTo>
                  <a:pt x="667366" y="348230"/>
                </a:lnTo>
                <a:lnTo>
                  <a:pt x="691915" y="337319"/>
                </a:lnTo>
                <a:lnTo>
                  <a:pt x="714645" y="324591"/>
                </a:lnTo>
                <a:lnTo>
                  <a:pt x="734648" y="308225"/>
                </a:lnTo>
                <a:lnTo>
                  <a:pt x="755560" y="290040"/>
                </a:lnTo>
                <a:lnTo>
                  <a:pt x="773745" y="269128"/>
                </a:lnTo>
                <a:lnTo>
                  <a:pt x="791020" y="247307"/>
                </a:lnTo>
                <a:lnTo>
                  <a:pt x="808295" y="224577"/>
                </a:lnTo>
                <a:lnTo>
                  <a:pt x="825570" y="201846"/>
                </a:lnTo>
                <a:lnTo>
                  <a:pt x="842845" y="180025"/>
                </a:lnTo>
                <a:lnTo>
                  <a:pt x="861939" y="159113"/>
                </a:lnTo>
                <a:lnTo>
                  <a:pt x="881032" y="140929"/>
                </a:lnTo>
                <a:lnTo>
                  <a:pt x="902854" y="125472"/>
                </a:lnTo>
                <a:lnTo>
                  <a:pt x="925584" y="113652"/>
                </a:lnTo>
                <a:lnTo>
                  <a:pt x="952861" y="105469"/>
                </a:lnTo>
                <a:lnTo>
                  <a:pt x="981047" y="101832"/>
                </a:lnTo>
                <a:lnTo>
                  <a:pt x="1010141" y="100923"/>
                </a:lnTo>
                <a:lnTo>
                  <a:pt x="1041054" y="103651"/>
                </a:lnTo>
                <a:lnTo>
                  <a:pt x="1071968" y="107288"/>
                </a:lnTo>
                <a:lnTo>
                  <a:pt x="1102882" y="111834"/>
                </a:lnTo>
                <a:lnTo>
                  <a:pt x="1133795" y="115471"/>
                </a:lnTo>
                <a:lnTo>
                  <a:pt x="1164708" y="117289"/>
                </a:lnTo>
                <a:lnTo>
                  <a:pt x="1194713" y="117289"/>
                </a:lnTo>
                <a:lnTo>
                  <a:pt x="1222899" y="113652"/>
                </a:lnTo>
                <a:lnTo>
                  <a:pt x="1251085" y="106378"/>
                </a:lnTo>
                <a:lnTo>
                  <a:pt x="1278361" y="95468"/>
                </a:lnTo>
                <a:lnTo>
                  <a:pt x="1305637" y="80920"/>
                </a:lnTo>
                <a:lnTo>
                  <a:pt x="1332914" y="66373"/>
                </a:lnTo>
                <a:lnTo>
                  <a:pt x="1360190" y="50007"/>
                </a:lnTo>
                <a:lnTo>
                  <a:pt x="1386558" y="34550"/>
                </a:lnTo>
                <a:lnTo>
                  <a:pt x="1414744" y="20912"/>
                </a:lnTo>
                <a:lnTo>
                  <a:pt x="1442020" y="10001"/>
                </a:lnTo>
                <a:lnTo>
                  <a:pt x="1470206" y="2727"/>
                </a:lnTo>
                <a:close/>
              </a:path>
            </a:pathLst>
          </a:custGeom>
          <a:noFill/>
          <a:extLst>
            <a:ext uri="{909E8E84-426E-40DD-AFC4-6F175D3DCCD1}">
              <a14:hiddenFill xmlns:a14="http://schemas.microsoft.com/office/drawing/2010/main">
                <a:solidFill>
                  <a:srgbClr val="FFFFFF"/>
                </a:solidFill>
              </a14:hiddenFill>
            </a:ext>
          </a:extLst>
        </p:spPr>
      </p:pic>
      <p:sp>
        <p:nvSpPr>
          <p:cNvPr id="3091" name="Freeform: Shape 3090">
            <a:extLst>
              <a:ext uri="{FF2B5EF4-FFF2-40B4-BE49-F238E27FC236}">
                <a16:creationId xmlns:a16="http://schemas.microsoft.com/office/drawing/2014/main" id="{A70698BE-B265-4DE2-A894-E40E74D1C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4771" y="640080"/>
            <a:ext cx="3361914" cy="3357830"/>
          </a:xfrm>
          <a:custGeom>
            <a:avLst/>
            <a:gdLst>
              <a:gd name="connsiteX0" fmla="*/ 3095991 w 6191980"/>
              <a:gd name="connsiteY0" fmla="*/ 0 h 6184462"/>
              <a:gd name="connsiteX1" fmla="*/ 3156069 w 6191980"/>
              <a:gd name="connsiteY1" fmla="*/ 5631 h 6184462"/>
              <a:gd name="connsiteX2" fmla="*/ 3214272 w 6191980"/>
              <a:gd name="connsiteY2" fmla="*/ 20652 h 6184462"/>
              <a:gd name="connsiteX3" fmla="*/ 3270598 w 6191980"/>
              <a:gd name="connsiteY3" fmla="*/ 43182 h 6184462"/>
              <a:gd name="connsiteX4" fmla="*/ 3328798 w 6191980"/>
              <a:gd name="connsiteY4" fmla="*/ 71344 h 6184462"/>
              <a:gd name="connsiteX5" fmla="*/ 3383247 w 6191980"/>
              <a:gd name="connsiteY5" fmla="*/ 103262 h 6184462"/>
              <a:gd name="connsiteX6" fmla="*/ 3439573 w 6191980"/>
              <a:gd name="connsiteY6" fmla="*/ 137057 h 6184462"/>
              <a:gd name="connsiteX7" fmla="*/ 3495897 w 6191980"/>
              <a:gd name="connsiteY7" fmla="*/ 167096 h 6184462"/>
              <a:gd name="connsiteX8" fmla="*/ 3552221 w 6191980"/>
              <a:gd name="connsiteY8" fmla="*/ 197137 h 6184462"/>
              <a:gd name="connsiteX9" fmla="*/ 3606669 w 6191980"/>
              <a:gd name="connsiteY9" fmla="*/ 219666 h 6184462"/>
              <a:gd name="connsiteX10" fmla="*/ 3666749 w 6191980"/>
              <a:gd name="connsiteY10" fmla="*/ 234686 h 6184462"/>
              <a:gd name="connsiteX11" fmla="*/ 3724950 w 6191980"/>
              <a:gd name="connsiteY11" fmla="*/ 242197 h 6184462"/>
              <a:gd name="connsiteX12" fmla="*/ 3786907 w 6191980"/>
              <a:gd name="connsiteY12" fmla="*/ 242197 h 6184462"/>
              <a:gd name="connsiteX13" fmla="*/ 3850743 w 6191980"/>
              <a:gd name="connsiteY13" fmla="*/ 238443 h 6184462"/>
              <a:gd name="connsiteX14" fmla="*/ 3914577 w 6191980"/>
              <a:gd name="connsiteY14" fmla="*/ 230932 h 6184462"/>
              <a:gd name="connsiteX15" fmla="*/ 3978413 w 6191980"/>
              <a:gd name="connsiteY15" fmla="*/ 221545 h 6184462"/>
              <a:gd name="connsiteX16" fmla="*/ 4042247 w 6191980"/>
              <a:gd name="connsiteY16" fmla="*/ 214035 h 6184462"/>
              <a:gd name="connsiteX17" fmla="*/ 4106083 w 6191980"/>
              <a:gd name="connsiteY17" fmla="*/ 208401 h 6184462"/>
              <a:gd name="connsiteX18" fmla="*/ 4166161 w 6191980"/>
              <a:gd name="connsiteY18" fmla="*/ 210279 h 6184462"/>
              <a:gd name="connsiteX19" fmla="*/ 4224364 w 6191980"/>
              <a:gd name="connsiteY19" fmla="*/ 217789 h 6184462"/>
              <a:gd name="connsiteX20" fmla="*/ 4280690 w 6191980"/>
              <a:gd name="connsiteY20" fmla="*/ 234686 h 6184462"/>
              <a:gd name="connsiteX21" fmla="*/ 4327628 w 6191980"/>
              <a:gd name="connsiteY21" fmla="*/ 259094 h 6184462"/>
              <a:gd name="connsiteX22" fmla="*/ 4372686 w 6191980"/>
              <a:gd name="connsiteY22" fmla="*/ 291012 h 6184462"/>
              <a:gd name="connsiteX23" fmla="*/ 4412114 w 6191980"/>
              <a:gd name="connsiteY23" fmla="*/ 328561 h 6184462"/>
              <a:gd name="connsiteX24" fmla="*/ 4451542 w 6191980"/>
              <a:gd name="connsiteY24" fmla="*/ 371743 h 6184462"/>
              <a:gd name="connsiteX25" fmla="*/ 4487214 w 6191980"/>
              <a:gd name="connsiteY25" fmla="*/ 416803 h 6184462"/>
              <a:gd name="connsiteX26" fmla="*/ 4522886 w 6191980"/>
              <a:gd name="connsiteY26" fmla="*/ 463741 h 6184462"/>
              <a:gd name="connsiteX27" fmla="*/ 4558559 w 6191980"/>
              <a:gd name="connsiteY27" fmla="*/ 510678 h 6184462"/>
              <a:gd name="connsiteX28" fmla="*/ 4594231 w 6191980"/>
              <a:gd name="connsiteY28" fmla="*/ 555737 h 6184462"/>
              <a:gd name="connsiteX29" fmla="*/ 4631782 w 6191980"/>
              <a:gd name="connsiteY29" fmla="*/ 598919 h 6184462"/>
              <a:gd name="connsiteX30" fmla="*/ 4674964 w 6191980"/>
              <a:gd name="connsiteY30" fmla="*/ 636471 h 6184462"/>
              <a:gd name="connsiteX31" fmla="*/ 4716270 w 6191980"/>
              <a:gd name="connsiteY31" fmla="*/ 670266 h 6184462"/>
              <a:gd name="connsiteX32" fmla="*/ 4763206 w 6191980"/>
              <a:gd name="connsiteY32" fmla="*/ 696549 h 6184462"/>
              <a:gd name="connsiteX33" fmla="*/ 4813899 w 6191980"/>
              <a:gd name="connsiteY33" fmla="*/ 719079 h 6184462"/>
              <a:gd name="connsiteX34" fmla="*/ 4868345 w 6191980"/>
              <a:gd name="connsiteY34" fmla="*/ 737854 h 6184462"/>
              <a:gd name="connsiteX35" fmla="*/ 4924669 w 6191980"/>
              <a:gd name="connsiteY35" fmla="*/ 754751 h 6184462"/>
              <a:gd name="connsiteX36" fmla="*/ 4980995 w 6191980"/>
              <a:gd name="connsiteY36" fmla="*/ 769772 h 6184462"/>
              <a:gd name="connsiteX37" fmla="*/ 5039198 w 6191980"/>
              <a:gd name="connsiteY37" fmla="*/ 784792 h 6184462"/>
              <a:gd name="connsiteX38" fmla="*/ 5093644 w 6191980"/>
              <a:gd name="connsiteY38" fmla="*/ 801690 h 6184462"/>
              <a:gd name="connsiteX39" fmla="*/ 5148091 w 6191980"/>
              <a:gd name="connsiteY39" fmla="*/ 820464 h 6184462"/>
              <a:gd name="connsiteX40" fmla="*/ 5198784 w 6191980"/>
              <a:gd name="connsiteY40" fmla="*/ 842995 h 6184462"/>
              <a:gd name="connsiteX41" fmla="*/ 5243845 w 6191980"/>
              <a:gd name="connsiteY41" fmla="*/ 871157 h 6184462"/>
              <a:gd name="connsiteX42" fmla="*/ 5285151 w 6191980"/>
              <a:gd name="connsiteY42" fmla="*/ 904952 h 6184462"/>
              <a:gd name="connsiteX43" fmla="*/ 5318944 w 6191980"/>
              <a:gd name="connsiteY43" fmla="*/ 946257 h 6184462"/>
              <a:gd name="connsiteX44" fmla="*/ 5347108 w 6191980"/>
              <a:gd name="connsiteY44" fmla="*/ 991317 h 6184462"/>
              <a:gd name="connsiteX45" fmla="*/ 5369636 w 6191980"/>
              <a:gd name="connsiteY45" fmla="*/ 1042007 h 6184462"/>
              <a:gd name="connsiteX46" fmla="*/ 5388410 w 6191980"/>
              <a:gd name="connsiteY46" fmla="*/ 1096456 h 6184462"/>
              <a:gd name="connsiteX47" fmla="*/ 5405308 w 6191980"/>
              <a:gd name="connsiteY47" fmla="*/ 1150903 h 6184462"/>
              <a:gd name="connsiteX48" fmla="*/ 5420328 w 6191980"/>
              <a:gd name="connsiteY48" fmla="*/ 1209105 h 6184462"/>
              <a:gd name="connsiteX49" fmla="*/ 5435349 w 6191980"/>
              <a:gd name="connsiteY49" fmla="*/ 1265429 h 6184462"/>
              <a:gd name="connsiteX50" fmla="*/ 5452246 w 6191980"/>
              <a:gd name="connsiteY50" fmla="*/ 1321755 h 6184462"/>
              <a:gd name="connsiteX51" fmla="*/ 5471021 w 6191980"/>
              <a:gd name="connsiteY51" fmla="*/ 1376203 h 6184462"/>
              <a:gd name="connsiteX52" fmla="*/ 5493550 w 6191980"/>
              <a:gd name="connsiteY52" fmla="*/ 1426896 h 6184462"/>
              <a:gd name="connsiteX53" fmla="*/ 5519836 w 6191980"/>
              <a:gd name="connsiteY53" fmla="*/ 1473832 h 6184462"/>
              <a:gd name="connsiteX54" fmla="*/ 5553632 w 6191980"/>
              <a:gd name="connsiteY54" fmla="*/ 1515138 h 6184462"/>
              <a:gd name="connsiteX55" fmla="*/ 5591181 w 6191980"/>
              <a:gd name="connsiteY55" fmla="*/ 1558320 h 6184462"/>
              <a:gd name="connsiteX56" fmla="*/ 5634364 w 6191980"/>
              <a:gd name="connsiteY56" fmla="*/ 1595869 h 6184462"/>
              <a:gd name="connsiteX57" fmla="*/ 5679425 w 6191980"/>
              <a:gd name="connsiteY57" fmla="*/ 1631541 h 6184462"/>
              <a:gd name="connsiteX58" fmla="*/ 5728238 w 6191980"/>
              <a:gd name="connsiteY58" fmla="*/ 1667213 h 6184462"/>
              <a:gd name="connsiteX59" fmla="*/ 5775175 w 6191980"/>
              <a:gd name="connsiteY59" fmla="*/ 1702885 h 6184462"/>
              <a:gd name="connsiteX60" fmla="*/ 5820236 w 6191980"/>
              <a:gd name="connsiteY60" fmla="*/ 1738560 h 6184462"/>
              <a:gd name="connsiteX61" fmla="*/ 5863416 w 6191980"/>
              <a:gd name="connsiteY61" fmla="*/ 1777986 h 6184462"/>
              <a:gd name="connsiteX62" fmla="*/ 5900968 w 6191980"/>
              <a:gd name="connsiteY62" fmla="*/ 1817414 h 6184462"/>
              <a:gd name="connsiteX63" fmla="*/ 5932886 w 6191980"/>
              <a:gd name="connsiteY63" fmla="*/ 1862474 h 6184462"/>
              <a:gd name="connsiteX64" fmla="*/ 5957294 w 6191980"/>
              <a:gd name="connsiteY64" fmla="*/ 1909410 h 6184462"/>
              <a:gd name="connsiteX65" fmla="*/ 5974191 w 6191980"/>
              <a:gd name="connsiteY65" fmla="*/ 1965736 h 6184462"/>
              <a:gd name="connsiteX66" fmla="*/ 5981700 w 6191980"/>
              <a:gd name="connsiteY66" fmla="*/ 2023938 h 6184462"/>
              <a:gd name="connsiteX67" fmla="*/ 5983578 w 6191980"/>
              <a:gd name="connsiteY67" fmla="*/ 2084018 h 6184462"/>
              <a:gd name="connsiteX68" fmla="*/ 5977945 w 6191980"/>
              <a:gd name="connsiteY68" fmla="*/ 2147852 h 6184462"/>
              <a:gd name="connsiteX69" fmla="*/ 5970435 w 6191980"/>
              <a:gd name="connsiteY69" fmla="*/ 2211686 h 6184462"/>
              <a:gd name="connsiteX70" fmla="*/ 5961048 w 6191980"/>
              <a:gd name="connsiteY70" fmla="*/ 2275522 h 6184462"/>
              <a:gd name="connsiteX71" fmla="*/ 5953538 w 6191980"/>
              <a:gd name="connsiteY71" fmla="*/ 2339356 h 6184462"/>
              <a:gd name="connsiteX72" fmla="*/ 5949784 w 6191980"/>
              <a:gd name="connsiteY72" fmla="*/ 2403192 h 6184462"/>
              <a:gd name="connsiteX73" fmla="*/ 5949784 w 6191980"/>
              <a:gd name="connsiteY73" fmla="*/ 2465149 h 6184462"/>
              <a:gd name="connsiteX74" fmla="*/ 5957294 w 6191980"/>
              <a:gd name="connsiteY74" fmla="*/ 2523350 h 6184462"/>
              <a:gd name="connsiteX75" fmla="*/ 5972312 w 6191980"/>
              <a:gd name="connsiteY75" fmla="*/ 2581552 h 6184462"/>
              <a:gd name="connsiteX76" fmla="*/ 5994843 w 6191980"/>
              <a:gd name="connsiteY76" fmla="*/ 2636001 h 6184462"/>
              <a:gd name="connsiteX77" fmla="*/ 6024884 w 6191980"/>
              <a:gd name="connsiteY77" fmla="*/ 2692325 h 6184462"/>
              <a:gd name="connsiteX78" fmla="*/ 6054922 w 6191980"/>
              <a:gd name="connsiteY78" fmla="*/ 2748651 h 6184462"/>
              <a:gd name="connsiteX79" fmla="*/ 6088718 w 6191980"/>
              <a:gd name="connsiteY79" fmla="*/ 2804974 h 6184462"/>
              <a:gd name="connsiteX80" fmla="*/ 6120634 w 6191980"/>
              <a:gd name="connsiteY80" fmla="*/ 2859423 h 6184462"/>
              <a:gd name="connsiteX81" fmla="*/ 6148798 w 6191980"/>
              <a:gd name="connsiteY81" fmla="*/ 2917624 h 6184462"/>
              <a:gd name="connsiteX82" fmla="*/ 6171326 w 6191980"/>
              <a:gd name="connsiteY82" fmla="*/ 2973950 h 6184462"/>
              <a:gd name="connsiteX83" fmla="*/ 6186347 w 6191980"/>
              <a:gd name="connsiteY83" fmla="*/ 3032152 h 6184462"/>
              <a:gd name="connsiteX84" fmla="*/ 6191980 w 6191980"/>
              <a:gd name="connsiteY84" fmla="*/ 3092230 h 6184462"/>
              <a:gd name="connsiteX85" fmla="*/ 6186347 w 6191980"/>
              <a:gd name="connsiteY85" fmla="*/ 3152310 h 6184462"/>
              <a:gd name="connsiteX86" fmla="*/ 6171326 w 6191980"/>
              <a:gd name="connsiteY86" fmla="*/ 3210513 h 6184462"/>
              <a:gd name="connsiteX87" fmla="*/ 6148798 w 6191980"/>
              <a:gd name="connsiteY87" fmla="*/ 3266839 h 6184462"/>
              <a:gd name="connsiteX88" fmla="*/ 6120634 w 6191980"/>
              <a:gd name="connsiteY88" fmla="*/ 3325039 h 6184462"/>
              <a:gd name="connsiteX89" fmla="*/ 6088718 w 6191980"/>
              <a:gd name="connsiteY89" fmla="*/ 3379488 h 6184462"/>
              <a:gd name="connsiteX90" fmla="*/ 6054922 w 6191980"/>
              <a:gd name="connsiteY90" fmla="*/ 3435814 h 6184462"/>
              <a:gd name="connsiteX91" fmla="*/ 6024884 w 6191980"/>
              <a:gd name="connsiteY91" fmla="*/ 3492137 h 6184462"/>
              <a:gd name="connsiteX92" fmla="*/ 5994843 w 6191980"/>
              <a:gd name="connsiteY92" fmla="*/ 3548461 h 6184462"/>
              <a:gd name="connsiteX93" fmla="*/ 5972312 w 6191980"/>
              <a:gd name="connsiteY93" fmla="*/ 3602910 h 6184462"/>
              <a:gd name="connsiteX94" fmla="*/ 5957294 w 6191980"/>
              <a:gd name="connsiteY94" fmla="*/ 3661113 h 6184462"/>
              <a:gd name="connsiteX95" fmla="*/ 5949784 w 6191980"/>
              <a:gd name="connsiteY95" fmla="*/ 3719313 h 6184462"/>
              <a:gd name="connsiteX96" fmla="*/ 5949784 w 6191980"/>
              <a:gd name="connsiteY96" fmla="*/ 3781272 h 6184462"/>
              <a:gd name="connsiteX97" fmla="*/ 5953538 w 6191980"/>
              <a:gd name="connsiteY97" fmla="*/ 3845106 h 6184462"/>
              <a:gd name="connsiteX98" fmla="*/ 5961048 w 6191980"/>
              <a:gd name="connsiteY98" fmla="*/ 3908940 h 6184462"/>
              <a:gd name="connsiteX99" fmla="*/ 5970435 w 6191980"/>
              <a:gd name="connsiteY99" fmla="*/ 3972776 h 6184462"/>
              <a:gd name="connsiteX100" fmla="*/ 5977945 w 6191980"/>
              <a:gd name="connsiteY100" fmla="*/ 4036610 h 6184462"/>
              <a:gd name="connsiteX101" fmla="*/ 5983578 w 6191980"/>
              <a:gd name="connsiteY101" fmla="*/ 4100444 h 6184462"/>
              <a:gd name="connsiteX102" fmla="*/ 5981700 w 6191980"/>
              <a:gd name="connsiteY102" fmla="*/ 4160526 h 6184462"/>
              <a:gd name="connsiteX103" fmla="*/ 5974191 w 6191980"/>
              <a:gd name="connsiteY103" fmla="*/ 4218729 h 6184462"/>
              <a:gd name="connsiteX104" fmla="*/ 5957294 w 6191980"/>
              <a:gd name="connsiteY104" fmla="*/ 4275053 h 6184462"/>
              <a:gd name="connsiteX105" fmla="*/ 5932886 w 6191980"/>
              <a:gd name="connsiteY105" fmla="*/ 4321989 h 6184462"/>
              <a:gd name="connsiteX106" fmla="*/ 5900968 w 6191980"/>
              <a:gd name="connsiteY106" fmla="*/ 4367050 h 6184462"/>
              <a:gd name="connsiteX107" fmla="*/ 5863416 w 6191980"/>
              <a:gd name="connsiteY107" fmla="*/ 4406477 h 6184462"/>
              <a:gd name="connsiteX108" fmla="*/ 5820236 w 6191980"/>
              <a:gd name="connsiteY108" fmla="*/ 4445903 h 6184462"/>
              <a:gd name="connsiteX109" fmla="*/ 5775175 w 6191980"/>
              <a:gd name="connsiteY109" fmla="*/ 4481577 h 6184462"/>
              <a:gd name="connsiteX110" fmla="*/ 5728238 w 6191980"/>
              <a:gd name="connsiteY110" fmla="*/ 4517249 h 6184462"/>
              <a:gd name="connsiteX111" fmla="*/ 5679425 w 6191980"/>
              <a:gd name="connsiteY111" fmla="*/ 4552921 h 6184462"/>
              <a:gd name="connsiteX112" fmla="*/ 5634364 w 6191980"/>
              <a:gd name="connsiteY112" fmla="*/ 4588593 h 6184462"/>
              <a:gd name="connsiteX113" fmla="*/ 5591181 w 6191980"/>
              <a:gd name="connsiteY113" fmla="*/ 4626142 h 6184462"/>
              <a:gd name="connsiteX114" fmla="*/ 5553632 w 6191980"/>
              <a:gd name="connsiteY114" fmla="*/ 4669325 h 6184462"/>
              <a:gd name="connsiteX115" fmla="*/ 5519836 w 6191980"/>
              <a:gd name="connsiteY115" fmla="*/ 4710630 h 6184462"/>
              <a:gd name="connsiteX116" fmla="*/ 5493550 w 6191980"/>
              <a:gd name="connsiteY116" fmla="*/ 4757566 h 6184462"/>
              <a:gd name="connsiteX117" fmla="*/ 5471021 w 6191980"/>
              <a:gd name="connsiteY117" fmla="*/ 4808259 h 6184462"/>
              <a:gd name="connsiteX118" fmla="*/ 5452246 w 6191980"/>
              <a:gd name="connsiteY118" fmla="*/ 4862708 h 6184462"/>
              <a:gd name="connsiteX119" fmla="*/ 5435349 w 6191980"/>
              <a:gd name="connsiteY119" fmla="*/ 4919033 h 6184462"/>
              <a:gd name="connsiteX120" fmla="*/ 5420328 w 6191980"/>
              <a:gd name="connsiteY120" fmla="*/ 4975357 h 6184462"/>
              <a:gd name="connsiteX121" fmla="*/ 5405308 w 6191980"/>
              <a:gd name="connsiteY121" fmla="*/ 5033560 h 6184462"/>
              <a:gd name="connsiteX122" fmla="*/ 5388410 w 6191980"/>
              <a:gd name="connsiteY122" fmla="*/ 5088007 h 6184462"/>
              <a:gd name="connsiteX123" fmla="*/ 5369636 w 6191980"/>
              <a:gd name="connsiteY123" fmla="*/ 5142453 h 6184462"/>
              <a:gd name="connsiteX124" fmla="*/ 5347108 w 6191980"/>
              <a:gd name="connsiteY124" fmla="*/ 5193146 h 6184462"/>
              <a:gd name="connsiteX125" fmla="*/ 5318944 w 6191980"/>
              <a:gd name="connsiteY125" fmla="*/ 5238207 h 6184462"/>
              <a:gd name="connsiteX126" fmla="*/ 5285151 w 6191980"/>
              <a:gd name="connsiteY126" fmla="*/ 5279510 h 6184462"/>
              <a:gd name="connsiteX127" fmla="*/ 5243845 w 6191980"/>
              <a:gd name="connsiteY127" fmla="*/ 5313305 h 6184462"/>
              <a:gd name="connsiteX128" fmla="*/ 5198784 w 6191980"/>
              <a:gd name="connsiteY128" fmla="*/ 5341467 h 6184462"/>
              <a:gd name="connsiteX129" fmla="*/ 5148091 w 6191980"/>
              <a:gd name="connsiteY129" fmla="*/ 5363998 h 6184462"/>
              <a:gd name="connsiteX130" fmla="*/ 5093644 w 6191980"/>
              <a:gd name="connsiteY130" fmla="*/ 5382773 h 6184462"/>
              <a:gd name="connsiteX131" fmla="*/ 5039198 w 6191980"/>
              <a:gd name="connsiteY131" fmla="*/ 5399670 h 6184462"/>
              <a:gd name="connsiteX132" fmla="*/ 4980995 w 6191980"/>
              <a:gd name="connsiteY132" fmla="*/ 5414691 h 6184462"/>
              <a:gd name="connsiteX133" fmla="*/ 4924669 w 6191980"/>
              <a:gd name="connsiteY133" fmla="*/ 5429711 h 6184462"/>
              <a:gd name="connsiteX134" fmla="*/ 4868345 w 6191980"/>
              <a:gd name="connsiteY134" fmla="*/ 5446609 h 6184462"/>
              <a:gd name="connsiteX135" fmla="*/ 4813899 w 6191980"/>
              <a:gd name="connsiteY135" fmla="*/ 5465383 h 6184462"/>
              <a:gd name="connsiteX136" fmla="*/ 4763206 w 6191980"/>
              <a:gd name="connsiteY136" fmla="*/ 5487914 h 6184462"/>
              <a:gd name="connsiteX137" fmla="*/ 4716270 w 6191980"/>
              <a:gd name="connsiteY137" fmla="*/ 5514197 h 6184462"/>
              <a:gd name="connsiteX138" fmla="*/ 4674964 w 6191980"/>
              <a:gd name="connsiteY138" fmla="*/ 5547992 h 6184462"/>
              <a:gd name="connsiteX139" fmla="*/ 4631782 w 6191980"/>
              <a:gd name="connsiteY139" fmla="*/ 5585543 h 6184462"/>
              <a:gd name="connsiteX140" fmla="*/ 4594231 w 6191980"/>
              <a:gd name="connsiteY140" fmla="*/ 5628725 h 6184462"/>
              <a:gd name="connsiteX141" fmla="*/ 4558559 w 6191980"/>
              <a:gd name="connsiteY141" fmla="*/ 5673785 h 6184462"/>
              <a:gd name="connsiteX142" fmla="*/ 4522886 w 6191980"/>
              <a:gd name="connsiteY142" fmla="*/ 5720721 h 6184462"/>
              <a:gd name="connsiteX143" fmla="*/ 4487214 w 6191980"/>
              <a:gd name="connsiteY143" fmla="*/ 5767659 h 6184462"/>
              <a:gd name="connsiteX144" fmla="*/ 4451542 w 6191980"/>
              <a:gd name="connsiteY144" fmla="*/ 5812719 h 6184462"/>
              <a:gd name="connsiteX145" fmla="*/ 4412114 w 6191980"/>
              <a:gd name="connsiteY145" fmla="*/ 5855901 h 6184462"/>
              <a:gd name="connsiteX146" fmla="*/ 4372686 w 6191980"/>
              <a:gd name="connsiteY146" fmla="*/ 5893450 h 6184462"/>
              <a:gd name="connsiteX147" fmla="*/ 4327628 w 6191980"/>
              <a:gd name="connsiteY147" fmla="*/ 5925368 h 6184462"/>
              <a:gd name="connsiteX148" fmla="*/ 4280690 w 6191980"/>
              <a:gd name="connsiteY148" fmla="*/ 5949776 h 6184462"/>
              <a:gd name="connsiteX149" fmla="*/ 4224364 w 6191980"/>
              <a:gd name="connsiteY149" fmla="*/ 5966674 h 6184462"/>
              <a:gd name="connsiteX150" fmla="*/ 4166161 w 6191980"/>
              <a:gd name="connsiteY150" fmla="*/ 5974184 h 6184462"/>
              <a:gd name="connsiteX151" fmla="*/ 4106083 w 6191980"/>
              <a:gd name="connsiteY151" fmla="*/ 5976061 h 6184462"/>
              <a:gd name="connsiteX152" fmla="*/ 4042247 w 6191980"/>
              <a:gd name="connsiteY152" fmla="*/ 5970428 h 6184462"/>
              <a:gd name="connsiteX153" fmla="*/ 3978413 w 6191980"/>
              <a:gd name="connsiteY153" fmla="*/ 5962919 h 6184462"/>
              <a:gd name="connsiteX154" fmla="*/ 3914577 w 6191980"/>
              <a:gd name="connsiteY154" fmla="*/ 5953530 h 6184462"/>
              <a:gd name="connsiteX155" fmla="*/ 3850743 w 6191980"/>
              <a:gd name="connsiteY155" fmla="*/ 5946022 h 6184462"/>
              <a:gd name="connsiteX156" fmla="*/ 3786907 w 6191980"/>
              <a:gd name="connsiteY156" fmla="*/ 5942266 h 6184462"/>
              <a:gd name="connsiteX157" fmla="*/ 3724950 w 6191980"/>
              <a:gd name="connsiteY157" fmla="*/ 5942266 h 6184462"/>
              <a:gd name="connsiteX158" fmla="*/ 3666749 w 6191980"/>
              <a:gd name="connsiteY158" fmla="*/ 5949776 h 6184462"/>
              <a:gd name="connsiteX159" fmla="*/ 3606669 w 6191980"/>
              <a:gd name="connsiteY159" fmla="*/ 5964797 h 6184462"/>
              <a:gd name="connsiteX160" fmla="*/ 3552221 w 6191980"/>
              <a:gd name="connsiteY160" fmla="*/ 5987325 h 6184462"/>
              <a:gd name="connsiteX161" fmla="*/ 3495897 w 6191980"/>
              <a:gd name="connsiteY161" fmla="*/ 6017366 h 6184462"/>
              <a:gd name="connsiteX162" fmla="*/ 3439573 w 6191980"/>
              <a:gd name="connsiteY162" fmla="*/ 6047407 h 6184462"/>
              <a:gd name="connsiteX163" fmla="*/ 3383247 w 6191980"/>
              <a:gd name="connsiteY163" fmla="*/ 6081200 h 6184462"/>
              <a:gd name="connsiteX164" fmla="*/ 3328798 w 6191980"/>
              <a:gd name="connsiteY164" fmla="*/ 6113118 h 6184462"/>
              <a:gd name="connsiteX165" fmla="*/ 3270598 w 6191980"/>
              <a:gd name="connsiteY165" fmla="*/ 6141280 h 6184462"/>
              <a:gd name="connsiteX166" fmla="*/ 3214272 w 6191980"/>
              <a:gd name="connsiteY166" fmla="*/ 6163811 h 6184462"/>
              <a:gd name="connsiteX167" fmla="*/ 3156069 w 6191980"/>
              <a:gd name="connsiteY167" fmla="*/ 6178831 h 6184462"/>
              <a:gd name="connsiteX168" fmla="*/ 3095991 w 6191980"/>
              <a:gd name="connsiteY168" fmla="*/ 6184462 h 6184462"/>
              <a:gd name="connsiteX169" fmla="*/ 3035911 w 6191980"/>
              <a:gd name="connsiteY169" fmla="*/ 6178831 h 6184462"/>
              <a:gd name="connsiteX170" fmla="*/ 2977708 w 6191980"/>
              <a:gd name="connsiteY170" fmla="*/ 6163811 h 6184462"/>
              <a:gd name="connsiteX171" fmla="*/ 2921385 w 6191980"/>
              <a:gd name="connsiteY171" fmla="*/ 6141280 h 6184462"/>
              <a:gd name="connsiteX172" fmla="*/ 2863182 w 6191980"/>
              <a:gd name="connsiteY172" fmla="*/ 6113118 h 6184462"/>
              <a:gd name="connsiteX173" fmla="*/ 2808733 w 6191980"/>
              <a:gd name="connsiteY173" fmla="*/ 6081200 h 6184462"/>
              <a:gd name="connsiteX174" fmla="*/ 2752409 w 6191980"/>
              <a:gd name="connsiteY174" fmla="*/ 6047407 h 6184462"/>
              <a:gd name="connsiteX175" fmla="*/ 2696083 w 6191980"/>
              <a:gd name="connsiteY175" fmla="*/ 6017366 h 6184462"/>
              <a:gd name="connsiteX176" fmla="*/ 2639760 w 6191980"/>
              <a:gd name="connsiteY176" fmla="*/ 5987325 h 6184462"/>
              <a:gd name="connsiteX177" fmla="*/ 2583436 w 6191980"/>
              <a:gd name="connsiteY177" fmla="*/ 5964797 h 6184462"/>
              <a:gd name="connsiteX178" fmla="*/ 2525233 w 6191980"/>
              <a:gd name="connsiteY178" fmla="*/ 5949776 h 6184462"/>
              <a:gd name="connsiteX179" fmla="*/ 2467030 w 6191980"/>
              <a:gd name="connsiteY179" fmla="*/ 5942266 h 6184462"/>
              <a:gd name="connsiteX180" fmla="*/ 2405071 w 6191980"/>
              <a:gd name="connsiteY180" fmla="*/ 5942266 h 6184462"/>
              <a:gd name="connsiteX181" fmla="*/ 2341237 w 6191980"/>
              <a:gd name="connsiteY181" fmla="*/ 5946022 h 6184462"/>
              <a:gd name="connsiteX182" fmla="*/ 2277403 w 6191980"/>
              <a:gd name="connsiteY182" fmla="*/ 5953530 h 6184462"/>
              <a:gd name="connsiteX183" fmla="*/ 2213567 w 6191980"/>
              <a:gd name="connsiteY183" fmla="*/ 5962919 h 6184462"/>
              <a:gd name="connsiteX184" fmla="*/ 2149731 w 6191980"/>
              <a:gd name="connsiteY184" fmla="*/ 5970428 h 6184462"/>
              <a:gd name="connsiteX185" fmla="*/ 2085897 w 6191980"/>
              <a:gd name="connsiteY185" fmla="*/ 5976061 h 6184462"/>
              <a:gd name="connsiteX186" fmla="*/ 2025819 w 6191980"/>
              <a:gd name="connsiteY186" fmla="*/ 5974184 h 6184462"/>
              <a:gd name="connsiteX187" fmla="*/ 1967617 w 6191980"/>
              <a:gd name="connsiteY187" fmla="*/ 5966674 h 6184462"/>
              <a:gd name="connsiteX188" fmla="*/ 1911291 w 6191980"/>
              <a:gd name="connsiteY188" fmla="*/ 5949776 h 6184462"/>
              <a:gd name="connsiteX189" fmla="*/ 1864354 w 6191980"/>
              <a:gd name="connsiteY189" fmla="*/ 5925368 h 6184462"/>
              <a:gd name="connsiteX190" fmla="*/ 1819293 w 6191980"/>
              <a:gd name="connsiteY190" fmla="*/ 5893450 h 6184462"/>
              <a:gd name="connsiteX191" fmla="*/ 1779867 w 6191980"/>
              <a:gd name="connsiteY191" fmla="*/ 5855901 h 6184462"/>
              <a:gd name="connsiteX192" fmla="*/ 1740438 w 6191980"/>
              <a:gd name="connsiteY192" fmla="*/ 5812719 h 6184462"/>
              <a:gd name="connsiteX193" fmla="*/ 1704766 w 6191980"/>
              <a:gd name="connsiteY193" fmla="*/ 5767659 h 6184462"/>
              <a:gd name="connsiteX194" fmla="*/ 1669094 w 6191980"/>
              <a:gd name="connsiteY194" fmla="*/ 5720721 h 6184462"/>
              <a:gd name="connsiteX195" fmla="*/ 1633422 w 6191980"/>
              <a:gd name="connsiteY195" fmla="*/ 5673785 h 6184462"/>
              <a:gd name="connsiteX196" fmla="*/ 1597750 w 6191980"/>
              <a:gd name="connsiteY196" fmla="*/ 5628725 h 6184462"/>
              <a:gd name="connsiteX197" fmla="*/ 1560199 w 6191980"/>
              <a:gd name="connsiteY197" fmla="*/ 5585543 h 6184462"/>
              <a:gd name="connsiteX198" fmla="*/ 1517016 w 6191980"/>
              <a:gd name="connsiteY198" fmla="*/ 5547992 h 6184462"/>
              <a:gd name="connsiteX199" fmla="*/ 1475711 w 6191980"/>
              <a:gd name="connsiteY199" fmla="*/ 5514197 h 6184462"/>
              <a:gd name="connsiteX200" fmla="*/ 1428774 w 6191980"/>
              <a:gd name="connsiteY200" fmla="*/ 5487914 h 6184462"/>
              <a:gd name="connsiteX201" fmla="*/ 1378082 w 6191980"/>
              <a:gd name="connsiteY201" fmla="*/ 5465383 h 6184462"/>
              <a:gd name="connsiteX202" fmla="*/ 1323635 w 6191980"/>
              <a:gd name="connsiteY202" fmla="*/ 5446609 h 6184462"/>
              <a:gd name="connsiteX203" fmla="*/ 1267309 w 6191980"/>
              <a:gd name="connsiteY203" fmla="*/ 5429711 h 6184462"/>
              <a:gd name="connsiteX204" fmla="*/ 1210986 w 6191980"/>
              <a:gd name="connsiteY204" fmla="*/ 5414691 h 6184462"/>
              <a:gd name="connsiteX205" fmla="*/ 1152783 w 6191980"/>
              <a:gd name="connsiteY205" fmla="*/ 5399670 h 6184462"/>
              <a:gd name="connsiteX206" fmla="*/ 1098336 w 6191980"/>
              <a:gd name="connsiteY206" fmla="*/ 5382773 h 6184462"/>
              <a:gd name="connsiteX207" fmla="*/ 1043887 w 6191980"/>
              <a:gd name="connsiteY207" fmla="*/ 5363998 h 6184462"/>
              <a:gd name="connsiteX208" fmla="*/ 993197 w 6191980"/>
              <a:gd name="connsiteY208" fmla="*/ 5341467 h 6184462"/>
              <a:gd name="connsiteX209" fmla="*/ 948135 w 6191980"/>
              <a:gd name="connsiteY209" fmla="*/ 5313305 h 6184462"/>
              <a:gd name="connsiteX210" fmla="*/ 906830 w 6191980"/>
              <a:gd name="connsiteY210" fmla="*/ 5279510 h 6184462"/>
              <a:gd name="connsiteX211" fmla="*/ 873037 w 6191980"/>
              <a:gd name="connsiteY211" fmla="*/ 5238207 h 6184462"/>
              <a:gd name="connsiteX212" fmla="*/ 844875 w 6191980"/>
              <a:gd name="connsiteY212" fmla="*/ 5193146 h 6184462"/>
              <a:gd name="connsiteX213" fmla="*/ 822344 w 6191980"/>
              <a:gd name="connsiteY213" fmla="*/ 5142453 h 6184462"/>
              <a:gd name="connsiteX214" fmla="*/ 803570 w 6191980"/>
              <a:gd name="connsiteY214" fmla="*/ 5088007 h 6184462"/>
              <a:gd name="connsiteX215" fmla="*/ 786672 w 6191980"/>
              <a:gd name="connsiteY215" fmla="*/ 5033560 h 6184462"/>
              <a:gd name="connsiteX216" fmla="*/ 771652 w 6191980"/>
              <a:gd name="connsiteY216" fmla="*/ 4975357 h 6184462"/>
              <a:gd name="connsiteX217" fmla="*/ 756631 w 6191980"/>
              <a:gd name="connsiteY217" fmla="*/ 4919033 h 6184462"/>
              <a:gd name="connsiteX218" fmla="*/ 739734 w 6191980"/>
              <a:gd name="connsiteY218" fmla="*/ 4862708 h 6184462"/>
              <a:gd name="connsiteX219" fmla="*/ 720959 w 6191980"/>
              <a:gd name="connsiteY219" fmla="*/ 4808259 h 6184462"/>
              <a:gd name="connsiteX220" fmla="*/ 698428 w 6191980"/>
              <a:gd name="connsiteY220" fmla="*/ 4757566 h 6184462"/>
              <a:gd name="connsiteX221" fmla="*/ 672143 w 6191980"/>
              <a:gd name="connsiteY221" fmla="*/ 4710630 h 6184462"/>
              <a:gd name="connsiteX222" fmla="*/ 638351 w 6191980"/>
              <a:gd name="connsiteY222" fmla="*/ 4669325 h 6184462"/>
              <a:gd name="connsiteX223" fmla="*/ 600799 w 6191980"/>
              <a:gd name="connsiteY223" fmla="*/ 4626142 h 6184462"/>
              <a:gd name="connsiteX224" fmla="*/ 557617 w 6191980"/>
              <a:gd name="connsiteY224" fmla="*/ 4588593 h 6184462"/>
              <a:gd name="connsiteX225" fmla="*/ 510678 w 6191980"/>
              <a:gd name="connsiteY225" fmla="*/ 4552921 h 6184462"/>
              <a:gd name="connsiteX226" fmla="*/ 463742 w 6191980"/>
              <a:gd name="connsiteY226" fmla="*/ 4517249 h 6184462"/>
              <a:gd name="connsiteX227" fmla="*/ 416805 w 6191980"/>
              <a:gd name="connsiteY227" fmla="*/ 4481577 h 6184462"/>
              <a:gd name="connsiteX228" fmla="*/ 371744 w 6191980"/>
              <a:gd name="connsiteY228" fmla="*/ 4445903 h 6184462"/>
              <a:gd name="connsiteX229" fmla="*/ 328562 w 6191980"/>
              <a:gd name="connsiteY229" fmla="*/ 4406477 h 6184462"/>
              <a:gd name="connsiteX230" fmla="*/ 291012 w 6191980"/>
              <a:gd name="connsiteY230" fmla="*/ 4367050 h 6184462"/>
              <a:gd name="connsiteX231" fmla="*/ 259096 w 6191980"/>
              <a:gd name="connsiteY231" fmla="*/ 4321989 h 6184462"/>
              <a:gd name="connsiteX232" fmla="*/ 234689 w 6191980"/>
              <a:gd name="connsiteY232" fmla="*/ 4275053 h 6184462"/>
              <a:gd name="connsiteX233" fmla="*/ 217791 w 6191980"/>
              <a:gd name="connsiteY233" fmla="*/ 4218729 h 6184462"/>
              <a:gd name="connsiteX234" fmla="*/ 210281 w 6191980"/>
              <a:gd name="connsiteY234" fmla="*/ 4160526 h 6184462"/>
              <a:gd name="connsiteX235" fmla="*/ 208402 w 6191980"/>
              <a:gd name="connsiteY235" fmla="*/ 4100444 h 6184462"/>
              <a:gd name="connsiteX236" fmla="*/ 214035 w 6191980"/>
              <a:gd name="connsiteY236" fmla="*/ 4036610 h 6184462"/>
              <a:gd name="connsiteX237" fmla="*/ 221545 w 6191980"/>
              <a:gd name="connsiteY237" fmla="*/ 3972776 h 6184462"/>
              <a:gd name="connsiteX238" fmla="*/ 230932 w 6191980"/>
              <a:gd name="connsiteY238" fmla="*/ 3908940 h 6184462"/>
              <a:gd name="connsiteX239" fmla="*/ 238443 w 6191980"/>
              <a:gd name="connsiteY239" fmla="*/ 3845106 h 6184462"/>
              <a:gd name="connsiteX240" fmla="*/ 242199 w 6191980"/>
              <a:gd name="connsiteY240" fmla="*/ 3781272 h 6184462"/>
              <a:gd name="connsiteX241" fmla="*/ 242199 w 6191980"/>
              <a:gd name="connsiteY241" fmla="*/ 3719313 h 6184462"/>
              <a:gd name="connsiteX242" fmla="*/ 234689 w 6191980"/>
              <a:gd name="connsiteY242" fmla="*/ 3661113 h 6184462"/>
              <a:gd name="connsiteX243" fmla="*/ 219668 w 6191980"/>
              <a:gd name="connsiteY243" fmla="*/ 3602910 h 6184462"/>
              <a:gd name="connsiteX244" fmla="*/ 197138 w 6191980"/>
              <a:gd name="connsiteY244" fmla="*/ 3548461 h 6184462"/>
              <a:gd name="connsiteX245" fmla="*/ 168976 w 6191980"/>
              <a:gd name="connsiteY245" fmla="*/ 3492137 h 6184462"/>
              <a:gd name="connsiteX246" fmla="*/ 137057 w 6191980"/>
              <a:gd name="connsiteY246" fmla="*/ 3435814 h 6184462"/>
              <a:gd name="connsiteX247" fmla="*/ 103264 w 6191980"/>
              <a:gd name="connsiteY247" fmla="*/ 3379488 h 6184462"/>
              <a:gd name="connsiteX248" fmla="*/ 71346 w 6191980"/>
              <a:gd name="connsiteY248" fmla="*/ 3325039 h 6184462"/>
              <a:gd name="connsiteX249" fmla="*/ 43182 w 6191980"/>
              <a:gd name="connsiteY249" fmla="*/ 3266839 h 6184462"/>
              <a:gd name="connsiteX250" fmla="*/ 20654 w 6191980"/>
              <a:gd name="connsiteY250" fmla="*/ 3210513 h 6184462"/>
              <a:gd name="connsiteX251" fmla="*/ 5634 w 6191980"/>
              <a:gd name="connsiteY251" fmla="*/ 3152310 h 6184462"/>
              <a:gd name="connsiteX252" fmla="*/ 0 w 6191980"/>
              <a:gd name="connsiteY252" fmla="*/ 3092230 h 6184462"/>
              <a:gd name="connsiteX253" fmla="*/ 5634 w 6191980"/>
              <a:gd name="connsiteY253" fmla="*/ 3032152 h 6184462"/>
              <a:gd name="connsiteX254" fmla="*/ 20654 w 6191980"/>
              <a:gd name="connsiteY254" fmla="*/ 2973950 h 6184462"/>
              <a:gd name="connsiteX255" fmla="*/ 43182 w 6191980"/>
              <a:gd name="connsiteY255" fmla="*/ 2917624 h 6184462"/>
              <a:gd name="connsiteX256" fmla="*/ 71346 w 6191980"/>
              <a:gd name="connsiteY256" fmla="*/ 2859423 h 6184462"/>
              <a:gd name="connsiteX257" fmla="*/ 103264 w 6191980"/>
              <a:gd name="connsiteY257" fmla="*/ 2804974 h 6184462"/>
              <a:gd name="connsiteX258" fmla="*/ 137057 w 6191980"/>
              <a:gd name="connsiteY258" fmla="*/ 2748651 h 6184462"/>
              <a:gd name="connsiteX259" fmla="*/ 168976 w 6191980"/>
              <a:gd name="connsiteY259" fmla="*/ 2692325 h 6184462"/>
              <a:gd name="connsiteX260" fmla="*/ 197138 w 6191980"/>
              <a:gd name="connsiteY260" fmla="*/ 2636001 h 6184462"/>
              <a:gd name="connsiteX261" fmla="*/ 219668 w 6191980"/>
              <a:gd name="connsiteY261" fmla="*/ 2581552 h 6184462"/>
              <a:gd name="connsiteX262" fmla="*/ 234689 w 6191980"/>
              <a:gd name="connsiteY262" fmla="*/ 2523350 h 6184462"/>
              <a:gd name="connsiteX263" fmla="*/ 242199 w 6191980"/>
              <a:gd name="connsiteY263" fmla="*/ 2465149 h 6184462"/>
              <a:gd name="connsiteX264" fmla="*/ 242199 w 6191980"/>
              <a:gd name="connsiteY264" fmla="*/ 2403192 h 6184462"/>
              <a:gd name="connsiteX265" fmla="*/ 238443 w 6191980"/>
              <a:gd name="connsiteY265" fmla="*/ 2339356 h 6184462"/>
              <a:gd name="connsiteX266" fmla="*/ 230932 w 6191980"/>
              <a:gd name="connsiteY266" fmla="*/ 2275522 h 6184462"/>
              <a:gd name="connsiteX267" fmla="*/ 221545 w 6191980"/>
              <a:gd name="connsiteY267" fmla="*/ 2211686 h 6184462"/>
              <a:gd name="connsiteX268" fmla="*/ 214035 w 6191980"/>
              <a:gd name="connsiteY268" fmla="*/ 2147852 h 6184462"/>
              <a:gd name="connsiteX269" fmla="*/ 208402 w 6191980"/>
              <a:gd name="connsiteY269" fmla="*/ 2084018 h 6184462"/>
              <a:gd name="connsiteX270" fmla="*/ 210281 w 6191980"/>
              <a:gd name="connsiteY270" fmla="*/ 2023938 h 6184462"/>
              <a:gd name="connsiteX271" fmla="*/ 217791 w 6191980"/>
              <a:gd name="connsiteY271" fmla="*/ 1965736 h 6184462"/>
              <a:gd name="connsiteX272" fmla="*/ 234689 w 6191980"/>
              <a:gd name="connsiteY272" fmla="*/ 1909410 h 6184462"/>
              <a:gd name="connsiteX273" fmla="*/ 259096 w 6191980"/>
              <a:gd name="connsiteY273" fmla="*/ 1862474 h 6184462"/>
              <a:gd name="connsiteX274" fmla="*/ 291012 w 6191980"/>
              <a:gd name="connsiteY274" fmla="*/ 1817414 h 6184462"/>
              <a:gd name="connsiteX275" fmla="*/ 328562 w 6191980"/>
              <a:gd name="connsiteY275" fmla="*/ 1777986 h 6184462"/>
              <a:gd name="connsiteX276" fmla="*/ 371744 w 6191980"/>
              <a:gd name="connsiteY276" fmla="*/ 1738560 h 6184462"/>
              <a:gd name="connsiteX277" fmla="*/ 416805 w 6191980"/>
              <a:gd name="connsiteY277" fmla="*/ 1702885 h 6184462"/>
              <a:gd name="connsiteX278" fmla="*/ 463742 w 6191980"/>
              <a:gd name="connsiteY278" fmla="*/ 1667213 h 6184462"/>
              <a:gd name="connsiteX279" fmla="*/ 510678 w 6191980"/>
              <a:gd name="connsiteY279" fmla="*/ 1631541 h 6184462"/>
              <a:gd name="connsiteX280" fmla="*/ 557617 w 6191980"/>
              <a:gd name="connsiteY280" fmla="*/ 1595869 h 6184462"/>
              <a:gd name="connsiteX281" fmla="*/ 600799 w 6191980"/>
              <a:gd name="connsiteY281" fmla="*/ 1558320 h 6184462"/>
              <a:gd name="connsiteX282" fmla="*/ 638351 w 6191980"/>
              <a:gd name="connsiteY282" fmla="*/ 1515138 h 6184462"/>
              <a:gd name="connsiteX283" fmla="*/ 672143 w 6191980"/>
              <a:gd name="connsiteY283" fmla="*/ 1473832 h 6184462"/>
              <a:gd name="connsiteX284" fmla="*/ 698428 w 6191980"/>
              <a:gd name="connsiteY284" fmla="*/ 1426896 h 6184462"/>
              <a:gd name="connsiteX285" fmla="*/ 720959 w 6191980"/>
              <a:gd name="connsiteY285" fmla="*/ 1376203 h 6184462"/>
              <a:gd name="connsiteX286" fmla="*/ 739734 w 6191980"/>
              <a:gd name="connsiteY286" fmla="*/ 1321755 h 6184462"/>
              <a:gd name="connsiteX287" fmla="*/ 756631 w 6191980"/>
              <a:gd name="connsiteY287" fmla="*/ 1265429 h 6184462"/>
              <a:gd name="connsiteX288" fmla="*/ 771652 w 6191980"/>
              <a:gd name="connsiteY288" fmla="*/ 1209105 h 6184462"/>
              <a:gd name="connsiteX289" fmla="*/ 786672 w 6191980"/>
              <a:gd name="connsiteY289" fmla="*/ 1150903 h 6184462"/>
              <a:gd name="connsiteX290" fmla="*/ 803570 w 6191980"/>
              <a:gd name="connsiteY290" fmla="*/ 1096456 h 6184462"/>
              <a:gd name="connsiteX291" fmla="*/ 822344 w 6191980"/>
              <a:gd name="connsiteY291" fmla="*/ 1042007 h 6184462"/>
              <a:gd name="connsiteX292" fmla="*/ 844875 w 6191980"/>
              <a:gd name="connsiteY292" fmla="*/ 991317 h 6184462"/>
              <a:gd name="connsiteX293" fmla="*/ 873037 w 6191980"/>
              <a:gd name="connsiteY293" fmla="*/ 946257 h 6184462"/>
              <a:gd name="connsiteX294" fmla="*/ 906830 w 6191980"/>
              <a:gd name="connsiteY294" fmla="*/ 904952 h 6184462"/>
              <a:gd name="connsiteX295" fmla="*/ 948135 w 6191980"/>
              <a:gd name="connsiteY295" fmla="*/ 871157 h 6184462"/>
              <a:gd name="connsiteX296" fmla="*/ 993197 w 6191980"/>
              <a:gd name="connsiteY296" fmla="*/ 842995 h 6184462"/>
              <a:gd name="connsiteX297" fmla="*/ 1043887 w 6191980"/>
              <a:gd name="connsiteY297" fmla="*/ 820464 h 6184462"/>
              <a:gd name="connsiteX298" fmla="*/ 1098336 w 6191980"/>
              <a:gd name="connsiteY298" fmla="*/ 801690 h 6184462"/>
              <a:gd name="connsiteX299" fmla="*/ 1152783 w 6191980"/>
              <a:gd name="connsiteY299" fmla="*/ 784792 h 6184462"/>
              <a:gd name="connsiteX300" fmla="*/ 1210986 w 6191980"/>
              <a:gd name="connsiteY300" fmla="*/ 769772 h 6184462"/>
              <a:gd name="connsiteX301" fmla="*/ 1267309 w 6191980"/>
              <a:gd name="connsiteY301" fmla="*/ 754751 h 6184462"/>
              <a:gd name="connsiteX302" fmla="*/ 1323635 w 6191980"/>
              <a:gd name="connsiteY302" fmla="*/ 737854 h 6184462"/>
              <a:gd name="connsiteX303" fmla="*/ 1378082 w 6191980"/>
              <a:gd name="connsiteY303" fmla="*/ 719079 h 6184462"/>
              <a:gd name="connsiteX304" fmla="*/ 1428774 w 6191980"/>
              <a:gd name="connsiteY304" fmla="*/ 696549 h 6184462"/>
              <a:gd name="connsiteX305" fmla="*/ 1475711 w 6191980"/>
              <a:gd name="connsiteY305" fmla="*/ 670266 h 6184462"/>
              <a:gd name="connsiteX306" fmla="*/ 1517016 w 6191980"/>
              <a:gd name="connsiteY306" fmla="*/ 636471 h 6184462"/>
              <a:gd name="connsiteX307" fmla="*/ 1560199 w 6191980"/>
              <a:gd name="connsiteY307" fmla="*/ 598919 h 6184462"/>
              <a:gd name="connsiteX308" fmla="*/ 1597750 w 6191980"/>
              <a:gd name="connsiteY308" fmla="*/ 555737 h 6184462"/>
              <a:gd name="connsiteX309" fmla="*/ 1633422 w 6191980"/>
              <a:gd name="connsiteY309" fmla="*/ 510678 h 6184462"/>
              <a:gd name="connsiteX310" fmla="*/ 1669094 w 6191980"/>
              <a:gd name="connsiteY310" fmla="*/ 463741 h 6184462"/>
              <a:gd name="connsiteX311" fmla="*/ 1704766 w 6191980"/>
              <a:gd name="connsiteY311" fmla="*/ 416803 h 6184462"/>
              <a:gd name="connsiteX312" fmla="*/ 1740438 w 6191980"/>
              <a:gd name="connsiteY312" fmla="*/ 371743 h 6184462"/>
              <a:gd name="connsiteX313" fmla="*/ 1779867 w 6191980"/>
              <a:gd name="connsiteY313" fmla="*/ 328561 h 6184462"/>
              <a:gd name="connsiteX314" fmla="*/ 1819293 w 6191980"/>
              <a:gd name="connsiteY314" fmla="*/ 291012 h 6184462"/>
              <a:gd name="connsiteX315" fmla="*/ 1864354 w 6191980"/>
              <a:gd name="connsiteY315" fmla="*/ 259094 h 6184462"/>
              <a:gd name="connsiteX316" fmla="*/ 1911291 w 6191980"/>
              <a:gd name="connsiteY316" fmla="*/ 234686 h 6184462"/>
              <a:gd name="connsiteX317" fmla="*/ 1967617 w 6191980"/>
              <a:gd name="connsiteY317" fmla="*/ 217789 h 6184462"/>
              <a:gd name="connsiteX318" fmla="*/ 2025819 w 6191980"/>
              <a:gd name="connsiteY318" fmla="*/ 210279 h 6184462"/>
              <a:gd name="connsiteX319" fmla="*/ 2085897 w 6191980"/>
              <a:gd name="connsiteY319" fmla="*/ 208401 h 6184462"/>
              <a:gd name="connsiteX320" fmla="*/ 2149731 w 6191980"/>
              <a:gd name="connsiteY320" fmla="*/ 214035 h 6184462"/>
              <a:gd name="connsiteX321" fmla="*/ 2213567 w 6191980"/>
              <a:gd name="connsiteY321" fmla="*/ 221545 h 6184462"/>
              <a:gd name="connsiteX322" fmla="*/ 2277403 w 6191980"/>
              <a:gd name="connsiteY322" fmla="*/ 230932 h 6184462"/>
              <a:gd name="connsiteX323" fmla="*/ 2341237 w 6191980"/>
              <a:gd name="connsiteY323" fmla="*/ 238443 h 6184462"/>
              <a:gd name="connsiteX324" fmla="*/ 2405071 w 6191980"/>
              <a:gd name="connsiteY324" fmla="*/ 242197 h 6184462"/>
              <a:gd name="connsiteX325" fmla="*/ 2467030 w 6191980"/>
              <a:gd name="connsiteY325" fmla="*/ 242197 h 6184462"/>
              <a:gd name="connsiteX326" fmla="*/ 2525233 w 6191980"/>
              <a:gd name="connsiteY326" fmla="*/ 234686 h 6184462"/>
              <a:gd name="connsiteX327" fmla="*/ 2583436 w 6191980"/>
              <a:gd name="connsiteY327" fmla="*/ 219666 h 6184462"/>
              <a:gd name="connsiteX328" fmla="*/ 2639760 w 6191980"/>
              <a:gd name="connsiteY328" fmla="*/ 197137 h 6184462"/>
              <a:gd name="connsiteX329" fmla="*/ 2696083 w 6191980"/>
              <a:gd name="connsiteY329" fmla="*/ 167096 h 6184462"/>
              <a:gd name="connsiteX330" fmla="*/ 2752409 w 6191980"/>
              <a:gd name="connsiteY330" fmla="*/ 137057 h 6184462"/>
              <a:gd name="connsiteX331" fmla="*/ 2808733 w 6191980"/>
              <a:gd name="connsiteY331" fmla="*/ 103262 h 6184462"/>
              <a:gd name="connsiteX332" fmla="*/ 2863182 w 6191980"/>
              <a:gd name="connsiteY332" fmla="*/ 71344 h 6184462"/>
              <a:gd name="connsiteX333" fmla="*/ 2921385 w 6191980"/>
              <a:gd name="connsiteY333" fmla="*/ 43182 h 6184462"/>
              <a:gd name="connsiteX334" fmla="*/ 2977708 w 6191980"/>
              <a:gd name="connsiteY334" fmla="*/ 20652 h 6184462"/>
              <a:gd name="connsiteX335" fmla="*/ 3035911 w 6191980"/>
              <a:gd name="connsiteY335" fmla="*/ 5631 h 61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6191980" h="6184462">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7214" y="416803"/>
                </a:lnTo>
                <a:lnTo>
                  <a:pt x="4522886" y="463741"/>
                </a:lnTo>
                <a:lnTo>
                  <a:pt x="4558559" y="510678"/>
                </a:lnTo>
                <a:lnTo>
                  <a:pt x="4594231" y="555737"/>
                </a:lnTo>
                <a:lnTo>
                  <a:pt x="4631782" y="598919"/>
                </a:lnTo>
                <a:lnTo>
                  <a:pt x="4674964" y="636471"/>
                </a:lnTo>
                <a:lnTo>
                  <a:pt x="4716270" y="670266"/>
                </a:lnTo>
                <a:lnTo>
                  <a:pt x="4763206" y="696549"/>
                </a:lnTo>
                <a:lnTo>
                  <a:pt x="4813899" y="719079"/>
                </a:lnTo>
                <a:lnTo>
                  <a:pt x="4868345" y="737854"/>
                </a:lnTo>
                <a:lnTo>
                  <a:pt x="4924669" y="754751"/>
                </a:lnTo>
                <a:lnTo>
                  <a:pt x="4980995" y="769772"/>
                </a:lnTo>
                <a:lnTo>
                  <a:pt x="5039198" y="784792"/>
                </a:lnTo>
                <a:lnTo>
                  <a:pt x="5093644" y="801690"/>
                </a:lnTo>
                <a:lnTo>
                  <a:pt x="5148091" y="820464"/>
                </a:lnTo>
                <a:lnTo>
                  <a:pt x="5198784" y="842995"/>
                </a:lnTo>
                <a:lnTo>
                  <a:pt x="5243845" y="871157"/>
                </a:lnTo>
                <a:lnTo>
                  <a:pt x="5285151" y="904952"/>
                </a:lnTo>
                <a:lnTo>
                  <a:pt x="5318944" y="946257"/>
                </a:lnTo>
                <a:lnTo>
                  <a:pt x="5347108" y="991317"/>
                </a:lnTo>
                <a:lnTo>
                  <a:pt x="5369636" y="1042007"/>
                </a:lnTo>
                <a:lnTo>
                  <a:pt x="5388410" y="1096456"/>
                </a:lnTo>
                <a:lnTo>
                  <a:pt x="5405308" y="1150903"/>
                </a:lnTo>
                <a:lnTo>
                  <a:pt x="5420328" y="1209105"/>
                </a:lnTo>
                <a:lnTo>
                  <a:pt x="5435349" y="1265429"/>
                </a:lnTo>
                <a:lnTo>
                  <a:pt x="5452246" y="1321755"/>
                </a:lnTo>
                <a:lnTo>
                  <a:pt x="5471021" y="1376203"/>
                </a:lnTo>
                <a:lnTo>
                  <a:pt x="5493550" y="1426896"/>
                </a:lnTo>
                <a:lnTo>
                  <a:pt x="5519836" y="1473832"/>
                </a:lnTo>
                <a:lnTo>
                  <a:pt x="5553632" y="1515138"/>
                </a:lnTo>
                <a:lnTo>
                  <a:pt x="5591181" y="1558320"/>
                </a:lnTo>
                <a:lnTo>
                  <a:pt x="5634364" y="1595869"/>
                </a:lnTo>
                <a:lnTo>
                  <a:pt x="5679425" y="1631541"/>
                </a:lnTo>
                <a:lnTo>
                  <a:pt x="5728238" y="1667213"/>
                </a:lnTo>
                <a:lnTo>
                  <a:pt x="5775175" y="1702885"/>
                </a:lnTo>
                <a:lnTo>
                  <a:pt x="5820236" y="1738560"/>
                </a:lnTo>
                <a:lnTo>
                  <a:pt x="5863416" y="1777986"/>
                </a:lnTo>
                <a:lnTo>
                  <a:pt x="5900968" y="1817414"/>
                </a:lnTo>
                <a:lnTo>
                  <a:pt x="5932886" y="1862474"/>
                </a:lnTo>
                <a:lnTo>
                  <a:pt x="5957294" y="1909410"/>
                </a:lnTo>
                <a:lnTo>
                  <a:pt x="5974191" y="1965736"/>
                </a:lnTo>
                <a:lnTo>
                  <a:pt x="5981700" y="2023938"/>
                </a:lnTo>
                <a:lnTo>
                  <a:pt x="5983578" y="2084018"/>
                </a:lnTo>
                <a:lnTo>
                  <a:pt x="5977945" y="2147852"/>
                </a:lnTo>
                <a:lnTo>
                  <a:pt x="5970435" y="2211686"/>
                </a:lnTo>
                <a:lnTo>
                  <a:pt x="5961048" y="2275522"/>
                </a:lnTo>
                <a:lnTo>
                  <a:pt x="5953538" y="2339356"/>
                </a:lnTo>
                <a:lnTo>
                  <a:pt x="5949784" y="2403192"/>
                </a:lnTo>
                <a:lnTo>
                  <a:pt x="5949784" y="2465149"/>
                </a:lnTo>
                <a:lnTo>
                  <a:pt x="5957294" y="2523350"/>
                </a:lnTo>
                <a:lnTo>
                  <a:pt x="5972312" y="2581552"/>
                </a:lnTo>
                <a:lnTo>
                  <a:pt x="5994843" y="2636001"/>
                </a:lnTo>
                <a:lnTo>
                  <a:pt x="6024884" y="2692325"/>
                </a:lnTo>
                <a:lnTo>
                  <a:pt x="6054922" y="2748651"/>
                </a:lnTo>
                <a:lnTo>
                  <a:pt x="6088718" y="2804974"/>
                </a:lnTo>
                <a:lnTo>
                  <a:pt x="6120634" y="2859423"/>
                </a:lnTo>
                <a:lnTo>
                  <a:pt x="6148798" y="2917624"/>
                </a:lnTo>
                <a:lnTo>
                  <a:pt x="6171326" y="2973950"/>
                </a:lnTo>
                <a:lnTo>
                  <a:pt x="6186347" y="3032152"/>
                </a:lnTo>
                <a:lnTo>
                  <a:pt x="6191980" y="3092230"/>
                </a:lnTo>
                <a:lnTo>
                  <a:pt x="6186347" y="3152310"/>
                </a:lnTo>
                <a:lnTo>
                  <a:pt x="6171326" y="3210513"/>
                </a:lnTo>
                <a:lnTo>
                  <a:pt x="6148798" y="3266839"/>
                </a:lnTo>
                <a:lnTo>
                  <a:pt x="6120634" y="3325039"/>
                </a:lnTo>
                <a:lnTo>
                  <a:pt x="6088718" y="3379488"/>
                </a:lnTo>
                <a:lnTo>
                  <a:pt x="6054922" y="3435814"/>
                </a:lnTo>
                <a:lnTo>
                  <a:pt x="6024884" y="3492137"/>
                </a:lnTo>
                <a:lnTo>
                  <a:pt x="5994843" y="3548461"/>
                </a:lnTo>
                <a:lnTo>
                  <a:pt x="5972312" y="3602910"/>
                </a:lnTo>
                <a:lnTo>
                  <a:pt x="5957294" y="3661113"/>
                </a:lnTo>
                <a:lnTo>
                  <a:pt x="5949784" y="3719313"/>
                </a:lnTo>
                <a:lnTo>
                  <a:pt x="5949784" y="3781272"/>
                </a:lnTo>
                <a:lnTo>
                  <a:pt x="5953538" y="3845106"/>
                </a:lnTo>
                <a:lnTo>
                  <a:pt x="5961048" y="3908940"/>
                </a:lnTo>
                <a:lnTo>
                  <a:pt x="5970435" y="3972776"/>
                </a:lnTo>
                <a:lnTo>
                  <a:pt x="5977945" y="4036610"/>
                </a:lnTo>
                <a:lnTo>
                  <a:pt x="5983578" y="4100444"/>
                </a:lnTo>
                <a:lnTo>
                  <a:pt x="5981700" y="4160526"/>
                </a:lnTo>
                <a:lnTo>
                  <a:pt x="5974191" y="4218729"/>
                </a:lnTo>
                <a:lnTo>
                  <a:pt x="5957294" y="4275053"/>
                </a:lnTo>
                <a:lnTo>
                  <a:pt x="5932886" y="4321989"/>
                </a:lnTo>
                <a:lnTo>
                  <a:pt x="5900968" y="4367050"/>
                </a:lnTo>
                <a:lnTo>
                  <a:pt x="5863416" y="4406477"/>
                </a:lnTo>
                <a:lnTo>
                  <a:pt x="5820236" y="4445903"/>
                </a:lnTo>
                <a:lnTo>
                  <a:pt x="5775175" y="4481577"/>
                </a:lnTo>
                <a:lnTo>
                  <a:pt x="5728238" y="4517249"/>
                </a:lnTo>
                <a:lnTo>
                  <a:pt x="5679425" y="4552921"/>
                </a:lnTo>
                <a:lnTo>
                  <a:pt x="5634364" y="4588593"/>
                </a:lnTo>
                <a:lnTo>
                  <a:pt x="5591181" y="4626142"/>
                </a:lnTo>
                <a:lnTo>
                  <a:pt x="5553632" y="4669325"/>
                </a:lnTo>
                <a:lnTo>
                  <a:pt x="5519836" y="4710630"/>
                </a:lnTo>
                <a:lnTo>
                  <a:pt x="5493550" y="4757566"/>
                </a:lnTo>
                <a:lnTo>
                  <a:pt x="5471021" y="4808259"/>
                </a:lnTo>
                <a:lnTo>
                  <a:pt x="5452246" y="4862708"/>
                </a:lnTo>
                <a:lnTo>
                  <a:pt x="5435349" y="4919033"/>
                </a:lnTo>
                <a:lnTo>
                  <a:pt x="5420328" y="4975357"/>
                </a:lnTo>
                <a:lnTo>
                  <a:pt x="5405308" y="5033560"/>
                </a:lnTo>
                <a:lnTo>
                  <a:pt x="5388410" y="5088007"/>
                </a:lnTo>
                <a:lnTo>
                  <a:pt x="5369636" y="5142453"/>
                </a:lnTo>
                <a:lnTo>
                  <a:pt x="5347108" y="5193146"/>
                </a:lnTo>
                <a:lnTo>
                  <a:pt x="5318944" y="5238207"/>
                </a:lnTo>
                <a:lnTo>
                  <a:pt x="5285151" y="5279510"/>
                </a:lnTo>
                <a:lnTo>
                  <a:pt x="5243845" y="5313305"/>
                </a:lnTo>
                <a:lnTo>
                  <a:pt x="5198784" y="5341467"/>
                </a:lnTo>
                <a:lnTo>
                  <a:pt x="5148091" y="5363998"/>
                </a:lnTo>
                <a:lnTo>
                  <a:pt x="5093644" y="5382773"/>
                </a:lnTo>
                <a:lnTo>
                  <a:pt x="5039198" y="5399670"/>
                </a:lnTo>
                <a:lnTo>
                  <a:pt x="4980995" y="5414691"/>
                </a:lnTo>
                <a:lnTo>
                  <a:pt x="4924669" y="5429711"/>
                </a:lnTo>
                <a:lnTo>
                  <a:pt x="4868345" y="5446609"/>
                </a:lnTo>
                <a:lnTo>
                  <a:pt x="4813899" y="5465383"/>
                </a:lnTo>
                <a:lnTo>
                  <a:pt x="4763206" y="5487914"/>
                </a:lnTo>
                <a:lnTo>
                  <a:pt x="4716270" y="5514197"/>
                </a:lnTo>
                <a:lnTo>
                  <a:pt x="4674964" y="5547992"/>
                </a:lnTo>
                <a:lnTo>
                  <a:pt x="4631782" y="5585543"/>
                </a:lnTo>
                <a:lnTo>
                  <a:pt x="4594231" y="5628725"/>
                </a:lnTo>
                <a:lnTo>
                  <a:pt x="4558559" y="5673785"/>
                </a:lnTo>
                <a:lnTo>
                  <a:pt x="4522886" y="5720721"/>
                </a:lnTo>
                <a:lnTo>
                  <a:pt x="4487214" y="5767659"/>
                </a:lnTo>
                <a:lnTo>
                  <a:pt x="4451542" y="5812719"/>
                </a:lnTo>
                <a:lnTo>
                  <a:pt x="4412114" y="5855901"/>
                </a:lnTo>
                <a:lnTo>
                  <a:pt x="4372686" y="5893450"/>
                </a:lnTo>
                <a:lnTo>
                  <a:pt x="4327628" y="5925368"/>
                </a:lnTo>
                <a:lnTo>
                  <a:pt x="4280690" y="5949776"/>
                </a:lnTo>
                <a:lnTo>
                  <a:pt x="4224364" y="5966674"/>
                </a:lnTo>
                <a:lnTo>
                  <a:pt x="4166161" y="5974184"/>
                </a:lnTo>
                <a:lnTo>
                  <a:pt x="4106083" y="5976061"/>
                </a:lnTo>
                <a:lnTo>
                  <a:pt x="4042247" y="5970428"/>
                </a:lnTo>
                <a:lnTo>
                  <a:pt x="3978413" y="5962919"/>
                </a:lnTo>
                <a:lnTo>
                  <a:pt x="3914577" y="5953530"/>
                </a:lnTo>
                <a:lnTo>
                  <a:pt x="3850743" y="5946022"/>
                </a:lnTo>
                <a:lnTo>
                  <a:pt x="3786907" y="5942266"/>
                </a:lnTo>
                <a:lnTo>
                  <a:pt x="3724950" y="5942266"/>
                </a:lnTo>
                <a:lnTo>
                  <a:pt x="3666749" y="5949776"/>
                </a:lnTo>
                <a:lnTo>
                  <a:pt x="3606669" y="5964797"/>
                </a:lnTo>
                <a:lnTo>
                  <a:pt x="3552221" y="5987325"/>
                </a:lnTo>
                <a:lnTo>
                  <a:pt x="3495897" y="6017366"/>
                </a:lnTo>
                <a:lnTo>
                  <a:pt x="3439573" y="6047407"/>
                </a:lnTo>
                <a:lnTo>
                  <a:pt x="3383247" y="6081200"/>
                </a:lnTo>
                <a:lnTo>
                  <a:pt x="3328798" y="6113118"/>
                </a:lnTo>
                <a:lnTo>
                  <a:pt x="3270598" y="6141280"/>
                </a:lnTo>
                <a:lnTo>
                  <a:pt x="3214272" y="6163811"/>
                </a:lnTo>
                <a:lnTo>
                  <a:pt x="3156069" y="6178831"/>
                </a:lnTo>
                <a:lnTo>
                  <a:pt x="3095991" y="6184462"/>
                </a:lnTo>
                <a:lnTo>
                  <a:pt x="3035911" y="6178831"/>
                </a:lnTo>
                <a:lnTo>
                  <a:pt x="2977708" y="6163811"/>
                </a:lnTo>
                <a:lnTo>
                  <a:pt x="2921385" y="6141280"/>
                </a:lnTo>
                <a:lnTo>
                  <a:pt x="2863182" y="6113118"/>
                </a:lnTo>
                <a:lnTo>
                  <a:pt x="2808733" y="6081200"/>
                </a:lnTo>
                <a:lnTo>
                  <a:pt x="2752409" y="6047407"/>
                </a:lnTo>
                <a:lnTo>
                  <a:pt x="2696083" y="6017366"/>
                </a:lnTo>
                <a:lnTo>
                  <a:pt x="2639760" y="5987325"/>
                </a:lnTo>
                <a:lnTo>
                  <a:pt x="2583436" y="5964797"/>
                </a:lnTo>
                <a:lnTo>
                  <a:pt x="2525233" y="5949776"/>
                </a:lnTo>
                <a:lnTo>
                  <a:pt x="2467030" y="5942266"/>
                </a:lnTo>
                <a:lnTo>
                  <a:pt x="2405071" y="5942266"/>
                </a:lnTo>
                <a:lnTo>
                  <a:pt x="2341237" y="5946022"/>
                </a:lnTo>
                <a:lnTo>
                  <a:pt x="2277403" y="5953530"/>
                </a:lnTo>
                <a:lnTo>
                  <a:pt x="2213567" y="5962919"/>
                </a:lnTo>
                <a:lnTo>
                  <a:pt x="2149731" y="5970428"/>
                </a:lnTo>
                <a:lnTo>
                  <a:pt x="2085897" y="5976061"/>
                </a:lnTo>
                <a:lnTo>
                  <a:pt x="2025819" y="5974184"/>
                </a:lnTo>
                <a:lnTo>
                  <a:pt x="1967617" y="5966674"/>
                </a:lnTo>
                <a:lnTo>
                  <a:pt x="1911291" y="5949776"/>
                </a:lnTo>
                <a:lnTo>
                  <a:pt x="1864354" y="5925368"/>
                </a:lnTo>
                <a:lnTo>
                  <a:pt x="1819293" y="5893450"/>
                </a:lnTo>
                <a:lnTo>
                  <a:pt x="1779867" y="5855901"/>
                </a:lnTo>
                <a:lnTo>
                  <a:pt x="1740438" y="5812719"/>
                </a:lnTo>
                <a:lnTo>
                  <a:pt x="1704766" y="5767659"/>
                </a:lnTo>
                <a:lnTo>
                  <a:pt x="1669094" y="5720721"/>
                </a:lnTo>
                <a:lnTo>
                  <a:pt x="1633422" y="5673785"/>
                </a:lnTo>
                <a:lnTo>
                  <a:pt x="1597750" y="5628725"/>
                </a:lnTo>
                <a:lnTo>
                  <a:pt x="1560199" y="5585543"/>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3078" name="Picture 6" descr="massive plastics plant in Beaver County ...">
            <a:hlinkClick r:id="rId4"/>
            <a:extLst>
              <a:ext uri="{FF2B5EF4-FFF2-40B4-BE49-F238E27FC236}">
                <a16:creationId xmlns:a16="http://schemas.microsoft.com/office/drawing/2014/main" id="{5E15C4EB-345C-51E0-341A-EF228D2775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4303" r="25418" b="2"/>
          <a:stretch/>
        </p:blipFill>
        <p:spPr bwMode="auto">
          <a:xfrm>
            <a:off x="4519497" y="734672"/>
            <a:ext cx="3172463" cy="3168646"/>
          </a:xfrm>
          <a:custGeom>
            <a:avLst/>
            <a:gdLst/>
            <a:ahLst/>
            <a:cxnLst/>
            <a:rect l="l" t="t" r="r" b="b"/>
            <a:pathLst>
              <a:path w="2998601" h="2994963">
                <a:moveTo>
                  <a:pt x="1499301" y="0"/>
                </a:moveTo>
                <a:lnTo>
                  <a:pt x="1528395" y="2727"/>
                </a:lnTo>
                <a:lnTo>
                  <a:pt x="1556581" y="10001"/>
                </a:lnTo>
                <a:lnTo>
                  <a:pt x="1583858" y="20912"/>
                </a:lnTo>
                <a:lnTo>
                  <a:pt x="1612043" y="34550"/>
                </a:lnTo>
                <a:lnTo>
                  <a:pt x="1638411" y="50007"/>
                </a:lnTo>
                <a:lnTo>
                  <a:pt x="1665688" y="66373"/>
                </a:lnTo>
                <a:lnTo>
                  <a:pt x="1692964" y="80920"/>
                </a:lnTo>
                <a:lnTo>
                  <a:pt x="1720240" y="95468"/>
                </a:lnTo>
                <a:lnTo>
                  <a:pt x="1746608" y="106378"/>
                </a:lnTo>
                <a:lnTo>
                  <a:pt x="1775703" y="113652"/>
                </a:lnTo>
                <a:lnTo>
                  <a:pt x="1803888" y="117289"/>
                </a:lnTo>
                <a:lnTo>
                  <a:pt x="1833892" y="117289"/>
                </a:lnTo>
                <a:lnTo>
                  <a:pt x="1864806" y="115471"/>
                </a:lnTo>
                <a:lnTo>
                  <a:pt x="1895719" y="111834"/>
                </a:lnTo>
                <a:lnTo>
                  <a:pt x="1926633" y="107288"/>
                </a:lnTo>
                <a:lnTo>
                  <a:pt x="1957546" y="103651"/>
                </a:lnTo>
                <a:lnTo>
                  <a:pt x="1988460" y="100923"/>
                </a:lnTo>
                <a:lnTo>
                  <a:pt x="2017554" y="101832"/>
                </a:lnTo>
                <a:lnTo>
                  <a:pt x="2045740" y="105469"/>
                </a:lnTo>
                <a:lnTo>
                  <a:pt x="2073017" y="113652"/>
                </a:lnTo>
                <a:lnTo>
                  <a:pt x="2095748" y="125472"/>
                </a:lnTo>
                <a:lnTo>
                  <a:pt x="2117568" y="140929"/>
                </a:lnTo>
                <a:lnTo>
                  <a:pt x="2136662" y="159113"/>
                </a:lnTo>
                <a:lnTo>
                  <a:pt x="2155756" y="180025"/>
                </a:lnTo>
                <a:lnTo>
                  <a:pt x="2173031" y="201846"/>
                </a:lnTo>
                <a:lnTo>
                  <a:pt x="2190306" y="224577"/>
                </a:lnTo>
                <a:lnTo>
                  <a:pt x="2207581" y="247307"/>
                </a:lnTo>
                <a:lnTo>
                  <a:pt x="2224856" y="269128"/>
                </a:lnTo>
                <a:lnTo>
                  <a:pt x="2243041" y="290040"/>
                </a:lnTo>
                <a:lnTo>
                  <a:pt x="2263953" y="308225"/>
                </a:lnTo>
                <a:lnTo>
                  <a:pt x="2283956" y="324591"/>
                </a:lnTo>
                <a:lnTo>
                  <a:pt x="2306686" y="337319"/>
                </a:lnTo>
                <a:lnTo>
                  <a:pt x="2331235" y="348230"/>
                </a:lnTo>
                <a:lnTo>
                  <a:pt x="2357602" y="357322"/>
                </a:lnTo>
                <a:lnTo>
                  <a:pt x="2384878" y="365505"/>
                </a:lnTo>
                <a:lnTo>
                  <a:pt x="2412155" y="372779"/>
                </a:lnTo>
                <a:lnTo>
                  <a:pt x="2440341" y="380053"/>
                </a:lnTo>
                <a:lnTo>
                  <a:pt x="2466708" y="388236"/>
                </a:lnTo>
                <a:lnTo>
                  <a:pt x="2493075" y="397328"/>
                </a:lnTo>
                <a:lnTo>
                  <a:pt x="2517624" y="408239"/>
                </a:lnTo>
                <a:lnTo>
                  <a:pt x="2539446" y="421877"/>
                </a:lnTo>
                <a:lnTo>
                  <a:pt x="2559449" y="438243"/>
                </a:lnTo>
                <a:lnTo>
                  <a:pt x="2575814" y="458246"/>
                </a:lnTo>
                <a:lnTo>
                  <a:pt x="2589453" y="480067"/>
                </a:lnTo>
                <a:lnTo>
                  <a:pt x="2600363" y="504615"/>
                </a:lnTo>
                <a:lnTo>
                  <a:pt x="2609455" y="530983"/>
                </a:lnTo>
                <a:lnTo>
                  <a:pt x="2617638" y="557350"/>
                </a:lnTo>
                <a:lnTo>
                  <a:pt x="2624912" y="585536"/>
                </a:lnTo>
                <a:lnTo>
                  <a:pt x="2632186" y="612812"/>
                </a:lnTo>
                <a:lnTo>
                  <a:pt x="2640369" y="640089"/>
                </a:lnTo>
                <a:lnTo>
                  <a:pt x="2649461" y="666457"/>
                </a:lnTo>
                <a:lnTo>
                  <a:pt x="2660371" y="691006"/>
                </a:lnTo>
                <a:lnTo>
                  <a:pt x="2673101" y="713736"/>
                </a:lnTo>
                <a:lnTo>
                  <a:pt x="2689467" y="733739"/>
                </a:lnTo>
                <a:lnTo>
                  <a:pt x="2707651" y="754651"/>
                </a:lnTo>
                <a:lnTo>
                  <a:pt x="2728563" y="772835"/>
                </a:lnTo>
                <a:lnTo>
                  <a:pt x="2750385" y="790110"/>
                </a:lnTo>
                <a:lnTo>
                  <a:pt x="2774024" y="807385"/>
                </a:lnTo>
                <a:lnTo>
                  <a:pt x="2796754" y="824660"/>
                </a:lnTo>
                <a:lnTo>
                  <a:pt x="2818576" y="841936"/>
                </a:lnTo>
                <a:lnTo>
                  <a:pt x="2839487" y="861029"/>
                </a:lnTo>
                <a:lnTo>
                  <a:pt x="2857672" y="880123"/>
                </a:lnTo>
                <a:lnTo>
                  <a:pt x="2873129" y="901944"/>
                </a:lnTo>
                <a:lnTo>
                  <a:pt x="2884949" y="924674"/>
                </a:lnTo>
                <a:lnTo>
                  <a:pt x="2893132" y="951951"/>
                </a:lnTo>
                <a:lnTo>
                  <a:pt x="2896768" y="980137"/>
                </a:lnTo>
                <a:lnTo>
                  <a:pt x="2897678" y="1009232"/>
                </a:lnTo>
                <a:lnTo>
                  <a:pt x="2894950" y="1040145"/>
                </a:lnTo>
                <a:lnTo>
                  <a:pt x="2891313" y="1071058"/>
                </a:lnTo>
                <a:lnTo>
                  <a:pt x="2886767" y="1101972"/>
                </a:lnTo>
                <a:lnTo>
                  <a:pt x="2883130" y="1132885"/>
                </a:lnTo>
                <a:lnTo>
                  <a:pt x="2881312" y="1163799"/>
                </a:lnTo>
                <a:lnTo>
                  <a:pt x="2881312" y="1193803"/>
                </a:lnTo>
                <a:lnTo>
                  <a:pt x="2884949" y="1221988"/>
                </a:lnTo>
                <a:lnTo>
                  <a:pt x="2892222" y="1250174"/>
                </a:lnTo>
                <a:lnTo>
                  <a:pt x="2903133" y="1276542"/>
                </a:lnTo>
                <a:lnTo>
                  <a:pt x="2917681" y="1303818"/>
                </a:lnTo>
                <a:lnTo>
                  <a:pt x="2932228" y="1331095"/>
                </a:lnTo>
                <a:lnTo>
                  <a:pt x="2948594" y="1358371"/>
                </a:lnTo>
                <a:lnTo>
                  <a:pt x="2964050" y="1384739"/>
                </a:lnTo>
                <a:lnTo>
                  <a:pt x="2977689" y="1412924"/>
                </a:lnTo>
                <a:lnTo>
                  <a:pt x="2988599" y="1440201"/>
                </a:lnTo>
                <a:lnTo>
                  <a:pt x="2995873" y="1468387"/>
                </a:lnTo>
                <a:lnTo>
                  <a:pt x="2998601" y="1497481"/>
                </a:lnTo>
                <a:lnTo>
                  <a:pt x="2995873" y="1526576"/>
                </a:lnTo>
                <a:lnTo>
                  <a:pt x="2988599" y="1554762"/>
                </a:lnTo>
                <a:lnTo>
                  <a:pt x="2977689" y="1582039"/>
                </a:lnTo>
                <a:lnTo>
                  <a:pt x="2964050" y="1610224"/>
                </a:lnTo>
                <a:lnTo>
                  <a:pt x="2948594" y="1636592"/>
                </a:lnTo>
                <a:lnTo>
                  <a:pt x="2932228" y="1663869"/>
                </a:lnTo>
                <a:lnTo>
                  <a:pt x="2917681" y="1691145"/>
                </a:lnTo>
                <a:lnTo>
                  <a:pt x="2903133" y="1718421"/>
                </a:lnTo>
                <a:lnTo>
                  <a:pt x="2892222" y="1744789"/>
                </a:lnTo>
                <a:lnTo>
                  <a:pt x="2884949" y="1772975"/>
                </a:lnTo>
                <a:lnTo>
                  <a:pt x="2881312" y="1801160"/>
                </a:lnTo>
                <a:lnTo>
                  <a:pt x="2881312" y="1831165"/>
                </a:lnTo>
                <a:lnTo>
                  <a:pt x="2883130" y="1862078"/>
                </a:lnTo>
                <a:lnTo>
                  <a:pt x="2886767" y="1892991"/>
                </a:lnTo>
                <a:lnTo>
                  <a:pt x="2891313" y="1923905"/>
                </a:lnTo>
                <a:lnTo>
                  <a:pt x="2894950" y="1954818"/>
                </a:lnTo>
                <a:lnTo>
                  <a:pt x="2897678" y="1985731"/>
                </a:lnTo>
                <a:lnTo>
                  <a:pt x="2896768" y="2014827"/>
                </a:lnTo>
                <a:lnTo>
                  <a:pt x="2893132" y="2043013"/>
                </a:lnTo>
                <a:lnTo>
                  <a:pt x="2884949" y="2070289"/>
                </a:lnTo>
                <a:lnTo>
                  <a:pt x="2873129" y="2093019"/>
                </a:lnTo>
                <a:lnTo>
                  <a:pt x="2857672" y="2114841"/>
                </a:lnTo>
                <a:lnTo>
                  <a:pt x="2839487" y="2133934"/>
                </a:lnTo>
                <a:lnTo>
                  <a:pt x="2818576" y="2153027"/>
                </a:lnTo>
                <a:lnTo>
                  <a:pt x="2796754" y="2170303"/>
                </a:lnTo>
                <a:lnTo>
                  <a:pt x="2774024" y="2187578"/>
                </a:lnTo>
                <a:lnTo>
                  <a:pt x="2750385" y="2204853"/>
                </a:lnTo>
                <a:lnTo>
                  <a:pt x="2728563" y="2222128"/>
                </a:lnTo>
                <a:lnTo>
                  <a:pt x="2707651" y="2240312"/>
                </a:lnTo>
                <a:lnTo>
                  <a:pt x="2689467" y="2261224"/>
                </a:lnTo>
                <a:lnTo>
                  <a:pt x="2673101" y="2281227"/>
                </a:lnTo>
                <a:lnTo>
                  <a:pt x="2660371" y="2303957"/>
                </a:lnTo>
                <a:lnTo>
                  <a:pt x="2649461" y="2328506"/>
                </a:lnTo>
                <a:lnTo>
                  <a:pt x="2640369" y="2354874"/>
                </a:lnTo>
                <a:lnTo>
                  <a:pt x="2632186" y="2382151"/>
                </a:lnTo>
                <a:lnTo>
                  <a:pt x="2624912" y="2409427"/>
                </a:lnTo>
                <a:lnTo>
                  <a:pt x="2617638" y="2437613"/>
                </a:lnTo>
                <a:lnTo>
                  <a:pt x="2609455" y="2463980"/>
                </a:lnTo>
                <a:lnTo>
                  <a:pt x="2600363" y="2490347"/>
                </a:lnTo>
                <a:lnTo>
                  <a:pt x="2589453" y="2514896"/>
                </a:lnTo>
                <a:lnTo>
                  <a:pt x="2575814" y="2536718"/>
                </a:lnTo>
                <a:lnTo>
                  <a:pt x="2559449" y="2556720"/>
                </a:lnTo>
                <a:lnTo>
                  <a:pt x="2539446" y="2573086"/>
                </a:lnTo>
                <a:lnTo>
                  <a:pt x="2517624" y="2586724"/>
                </a:lnTo>
                <a:lnTo>
                  <a:pt x="2493075" y="2597635"/>
                </a:lnTo>
                <a:lnTo>
                  <a:pt x="2466708" y="2606727"/>
                </a:lnTo>
                <a:lnTo>
                  <a:pt x="2440341" y="2614910"/>
                </a:lnTo>
                <a:lnTo>
                  <a:pt x="2412155" y="2622184"/>
                </a:lnTo>
                <a:lnTo>
                  <a:pt x="2384878" y="2629458"/>
                </a:lnTo>
                <a:lnTo>
                  <a:pt x="2357602" y="2637641"/>
                </a:lnTo>
                <a:lnTo>
                  <a:pt x="2331235" y="2646733"/>
                </a:lnTo>
                <a:lnTo>
                  <a:pt x="2306686" y="2657644"/>
                </a:lnTo>
                <a:lnTo>
                  <a:pt x="2283956" y="2670372"/>
                </a:lnTo>
                <a:lnTo>
                  <a:pt x="2263953" y="2686738"/>
                </a:lnTo>
                <a:lnTo>
                  <a:pt x="2243041" y="2704923"/>
                </a:lnTo>
                <a:lnTo>
                  <a:pt x="2224856" y="2725835"/>
                </a:lnTo>
                <a:lnTo>
                  <a:pt x="2207581" y="2747656"/>
                </a:lnTo>
                <a:lnTo>
                  <a:pt x="2190306" y="2770386"/>
                </a:lnTo>
                <a:lnTo>
                  <a:pt x="2173031" y="2793117"/>
                </a:lnTo>
                <a:lnTo>
                  <a:pt x="2155756" y="2814938"/>
                </a:lnTo>
                <a:lnTo>
                  <a:pt x="2136662" y="2835850"/>
                </a:lnTo>
                <a:lnTo>
                  <a:pt x="2117568" y="2854034"/>
                </a:lnTo>
                <a:lnTo>
                  <a:pt x="2095748" y="2869491"/>
                </a:lnTo>
                <a:lnTo>
                  <a:pt x="2073017" y="2881311"/>
                </a:lnTo>
                <a:lnTo>
                  <a:pt x="2045740" y="2889494"/>
                </a:lnTo>
                <a:lnTo>
                  <a:pt x="2017554" y="2893131"/>
                </a:lnTo>
                <a:lnTo>
                  <a:pt x="1988460" y="2894040"/>
                </a:lnTo>
                <a:lnTo>
                  <a:pt x="1957546" y="2891312"/>
                </a:lnTo>
                <a:lnTo>
                  <a:pt x="1926633" y="2887676"/>
                </a:lnTo>
                <a:lnTo>
                  <a:pt x="1895719" y="2883129"/>
                </a:lnTo>
                <a:lnTo>
                  <a:pt x="1864806" y="2879493"/>
                </a:lnTo>
                <a:lnTo>
                  <a:pt x="1833892" y="2877674"/>
                </a:lnTo>
                <a:lnTo>
                  <a:pt x="1803888" y="2877674"/>
                </a:lnTo>
                <a:lnTo>
                  <a:pt x="1775703" y="2881311"/>
                </a:lnTo>
                <a:lnTo>
                  <a:pt x="1746608" y="2888585"/>
                </a:lnTo>
                <a:lnTo>
                  <a:pt x="1720240" y="2899495"/>
                </a:lnTo>
                <a:lnTo>
                  <a:pt x="1692964" y="2914043"/>
                </a:lnTo>
                <a:lnTo>
                  <a:pt x="1665688" y="2928591"/>
                </a:lnTo>
                <a:lnTo>
                  <a:pt x="1638411" y="2944956"/>
                </a:lnTo>
                <a:lnTo>
                  <a:pt x="1612043" y="2960413"/>
                </a:lnTo>
                <a:lnTo>
                  <a:pt x="1583858" y="2974051"/>
                </a:lnTo>
                <a:lnTo>
                  <a:pt x="1556581" y="2984962"/>
                </a:lnTo>
                <a:lnTo>
                  <a:pt x="1528395" y="2992236"/>
                </a:lnTo>
                <a:lnTo>
                  <a:pt x="1499301" y="2994963"/>
                </a:lnTo>
                <a:lnTo>
                  <a:pt x="1470206" y="2992236"/>
                </a:lnTo>
                <a:lnTo>
                  <a:pt x="1442020" y="2984962"/>
                </a:lnTo>
                <a:lnTo>
                  <a:pt x="1414744" y="2974051"/>
                </a:lnTo>
                <a:lnTo>
                  <a:pt x="1386558" y="2960413"/>
                </a:lnTo>
                <a:lnTo>
                  <a:pt x="1360190" y="2944956"/>
                </a:lnTo>
                <a:lnTo>
                  <a:pt x="1332914" y="2928591"/>
                </a:lnTo>
                <a:lnTo>
                  <a:pt x="1305637" y="2914043"/>
                </a:lnTo>
                <a:lnTo>
                  <a:pt x="1278361" y="2899495"/>
                </a:lnTo>
                <a:lnTo>
                  <a:pt x="1251085" y="2888585"/>
                </a:lnTo>
                <a:lnTo>
                  <a:pt x="1222899" y="2881311"/>
                </a:lnTo>
                <a:lnTo>
                  <a:pt x="1194713" y="2877674"/>
                </a:lnTo>
                <a:lnTo>
                  <a:pt x="1164708" y="2877674"/>
                </a:lnTo>
                <a:lnTo>
                  <a:pt x="1133795" y="2879493"/>
                </a:lnTo>
                <a:lnTo>
                  <a:pt x="1102882" y="2883129"/>
                </a:lnTo>
                <a:lnTo>
                  <a:pt x="1071968" y="2887676"/>
                </a:lnTo>
                <a:lnTo>
                  <a:pt x="1041054" y="2891312"/>
                </a:lnTo>
                <a:lnTo>
                  <a:pt x="1010141" y="2894040"/>
                </a:lnTo>
                <a:lnTo>
                  <a:pt x="981047" y="2893131"/>
                </a:lnTo>
                <a:lnTo>
                  <a:pt x="952861" y="2889494"/>
                </a:lnTo>
                <a:lnTo>
                  <a:pt x="925584" y="2881311"/>
                </a:lnTo>
                <a:lnTo>
                  <a:pt x="902854" y="2869491"/>
                </a:lnTo>
                <a:lnTo>
                  <a:pt x="881032" y="2854034"/>
                </a:lnTo>
                <a:lnTo>
                  <a:pt x="861939" y="2835850"/>
                </a:lnTo>
                <a:lnTo>
                  <a:pt x="842845" y="2814938"/>
                </a:lnTo>
                <a:lnTo>
                  <a:pt x="825570" y="2793117"/>
                </a:lnTo>
                <a:lnTo>
                  <a:pt x="808295" y="2770386"/>
                </a:lnTo>
                <a:lnTo>
                  <a:pt x="791020" y="2747656"/>
                </a:lnTo>
                <a:lnTo>
                  <a:pt x="773745" y="2725835"/>
                </a:lnTo>
                <a:lnTo>
                  <a:pt x="755560" y="2704923"/>
                </a:lnTo>
                <a:lnTo>
                  <a:pt x="734648" y="2686738"/>
                </a:lnTo>
                <a:lnTo>
                  <a:pt x="714645" y="2670372"/>
                </a:lnTo>
                <a:lnTo>
                  <a:pt x="691915" y="2657644"/>
                </a:lnTo>
                <a:lnTo>
                  <a:pt x="667366" y="2646733"/>
                </a:lnTo>
                <a:lnTo>
                  <a:pt x="640999" y="2637641"/>
                </a:lnTo>
                <a:lnTo>
                  <a:pt x="613722" y="2629458"/>
                </a:lnTo>
                <a:lnTo>
                  <a:pt x="586446" y="2622184"/>
                </a:lnTo>
                <a:lnTo>
                  <a:pt x="558260" y="2614910"/>
                </a:lnTo>
                <a:lnTo>
                  <a:pt x="531893" y="2606727"/>
                </a:lnTo>
                <a:lnTo>
                  <a:pt x="505525" y="2597635"/>
                </a:lnTo>
                <a:lnTo>
                  <a:pt x="480977" y="2586724"/>
                </a:lnTo>
                <a:lnTo>
                  <a:pt x="459155" y="2573086"/>
                </a:lnTo>
                <a:lnTo>
                  <a:pt x="439152" y="2556720"/>
                </a:lnTo>
                <a:lnTo>
                  <a:pt x="422787" y="2536718"/>
                </a:lnTo>
                <a:lnTo>
                  <a:pt x="409149" y="2514896"/>
                </a:lnTo>
                <a:lnTo>
                  <a:pt x="398238" y="2490347"/>
                </a:lnTo>
                <a:lnTo>
                  <a:pt x="389146" y="2463980"/>
                </a:lnTo>
                <a:lnTo>
                  <a:pt x="380963" y="2437613"/>
                </a:lnTo>
                <a:lnTo>
                  <a:pt x="373689" y="2409427"/>
                </a:lnTo>
                <a:lnTo>
                  <a:pt x="366415" y="2382151"/>
                </a:lnTo>
                <a:lnTo>
                  <a:pt x="358232" y="2354874"/>
                </a:lnTo>
                <a:lnTo>
                  <a:pt x="349140" y="2328506"/>
                </a:lnTo>
                <a:lnTo>
                  <a:pt x="338229" y="2303957"/>
                </a:lnTo>
                <a:lnTo>
                  <a:pt x="325500" y="2281227"/>
                </a:lnTo>
                <a:lnTo>
                  <a:pt x="309135" y="2261224"/>
                </a:lnTo>
                <a:lnTo>
                  <a:pt x="290950" y="2240312"/>
                </a:lnTo>
                <a:lnTo>
                  <a:pt x="270038" y="2222128"/>
                </a:lnTo>
                <a:lnTo>
                  <a:pt x="247307" y="2204853"/>
                </a:lnTo>
                <a:lnTo>
                  <a:pt x="224577" y="2187578"/>
                </a:lnTo>
                <a:lnTo>
                  <a:pt x="201847" y="2170303"/>
                </a:lnTo>
                <a:lnTo>
                  <a:pt x="180025" y="2153027"/>
                </a:lnTo>
                <a:lnTo>
                  <a:pt x="159113" y="2133934"/>
                </a:lnTo>
                <a:lnTo>
                  <a:pt x="140929" y="2114841"/>
                </a:lnTo>
                <a:lnTo>
                  <a:pt x="125473" y="2093019"/>
                </a:lnTo>
                <a:lnTo>
                  <a:pt x="113653" y="2070289"/>
                </a:lnTo>
                <a:lnTo>
                  <a:pt x="105470" y="2043013"/>
                </a:lnTo>
                <a:lnTo>
                  <a:pt x="101833" y="2014827"/>
                </a:lnTo>
                <a:lnTo>
                  <a:pt x="100923" y="1985731"/>
                </a:lnTo>
                <a:lnTo>
                  <a:pt x="103651" y="1954818"/>
                </a:lnTo>
                <a:lnTo>
                  <a:pt x="107288" y="1923905"/>
                </a:lnTo>
                <a:lnTo>
                  <a:pt x="111834" y="1892991"/>
                </a:lnTo>
                <a:lnTo>
                  <a:pt x="115471" y="1862078"/>
                </a:lnTo>
                <a:lnTo>
                  <a:pt x="117290" y="1831165"/>
                </a:lnTo>
                <a:lnTo>
                  <a:pt x="117290" y="1801160"/>
                </a:lnTo>
                <a:lnTo>
                  <a:pt x="113653" y="1772975"/>
                </a:lnTo>
                <a:lnTo>
                  <a:pt x="106379" y="1744789"/>
                </a:lnTo>
                <a:lnTo>
                  <a:pt x="95468" y="1718421"/>
                </a:lnTo>
                <a:lnTo>
                  <a:pt x="81830" y="1691145"/>
                </a:lnTo>
                <a:lnTo>
                  <a:pt x="66373" y="1663869"/>
                </a:lnTo>
                <a:lnTo>
                  <a:pt x="50008" y="1636592"/>
                </a:lnTo>
                <a:lnTo>
                  <a:pt x="34551" y="1610224"/>
                </a:lnTo>
                <a:lnTo>
                  <a:pt x="20912" y="1582039"/>
                </a:lnTo>
                <a:lnTo>
                  <a:pt x="10002" y="1554762"/>
                </a:lnTo>
                <a:lnTo>
                  <a:pt x="2728" y="1526576"/>
                </a:lnTo>
                <a:lnTo>
                  <a:pt x="0" y="1497481"/>
                </a:lnTo>
                <a:lnTo>
                  <a:pt x="2728" y="1468387"/>
                </a:lnTo>
                <a:lnTo>
                  <a:pt x="10002" y="1440201"/>
                </a:lnTo>
                <a:lnTo>
                  <a:pt x="20912" y="1412924"/>
                </a:lnTo>
                <a:lnTo>
                  <a:pt x="34551" y="1384739"/>
                </a:lnTo>
                <a:lnTo>
                  <a:pt x="50008" y="1358371"/>
                </a:lnTo>
                <a:lnTo>
                  <a:pt x="66373" y="1331095"/>
                </a:lnTo>
                <a:lnTo>
                  <a:pt x="81830" y="1303818"/>
                </a:lnTo>
                <a:lnTo>
                  <a:pt x="95468" y="1276542"/>
                </a:lnTo>
                <a:lnTo>
                  <a:pt x="106379" y="1250174"/>
                </a:lnTo>
                <a:lnTo>
                  <a:pt x="113653" y="1221988"/>
                </a:lnTo>
                <a:lnTo>
                  <a:pt x="117290" y="1193803"/>
                </a:lnTo>
                <a:lnTo>
                  <a:pt x="117290" y="1163799"/>
                </a:lnTo>
                <a:lnTo>
                  <a:pt x="115471" y="1132885"/>
                </a:lnTo>
                <a:lnTo>
                  <a:pt x="111834" y="1101972"/>
                </a:lnTo>
                <a:lnTo>
                  <a:pt x="107288" y="1071058"/>
                </a:lnTo>
                <a:lnTo>
                  <a:pt x="103651" y="1040145"/>
                </a:lnTo>
                <a:lnTo>
                  <a:pt x="100923" y="1009232"/>
                </a:lnTo>
                <a:lnTo>
                  <a:pt x="101833" y="980137"/>
                </a:lnTo>
                <a:lnTo>
                  <a:pt x="105470" y="951951"/>
                </a:lnTo>
                <a:lnTo>
                  <a:pt x="113653" y="924674"/>
                </a:lnTo>
                <a:lnTo>
                  <a:pt x="125473" y="901944"/>
                </a:lnTo>
                <a:lnTo>
                  <a:pt x="140929" y="880123"/>
                </a:lnTo>
                <a:lnTo>
                  <a:pt x="159113" y="861029"/>
                </a:lnTo>
                <a:lnTo>
                  <a:pt x="180025" y="841936"/>
                </a:lnTo>
                <a:lnTo>
                  <a:pt x="201847" y="824660"/>
                </a:lnTo>
                <a:lnTo>
                  <a:pt x="224577" y="807385"/>
                </a:lnTo>
                <a:lnTo>
                  <a:pt x="247307" y="790110"/>
                </a:lnTo>
                <a:lnTo>
                  <a:pt x="270038" y="772835"/>
                </a:lnTo>
                <a:lnTo>
                  <a:pt x="290950" y="754651"/>
                </a:lnTo>
                <a:lnTo>
                  <a:pt x="309135" y="733739"/>
                </a:lnTo>
                <a:lnTo>
                  <a:pt x="325500" y="713736"/>
                </a:lnTo>
                <a:lnTo>
                  <a:pt x="338229" y="691006"/>
                </a:lnTo>
                <a:lnTo>
                  <a:pt x="349140" y="666457"/>
                </a:lnTo>
                <a:lnTo>
                  <a:pt x="358232" y="640089"/>
                </a:lnTo>
                <a:lnTo>
                  <a:pt x="366415" y="612812"/>
                </a:lnTo>
                <a:lnTo>
                  <a:pt x="373689" y="585536"/>
                </a:lnTo>
                <a:lnTo>
                  <a:pt x="380963" y="557350"/>
                </a:lnTo>
                <a:lnTo>
                  <a:pt x="389146" y="530983"/>
                </a:lnTo>
                <a:lnTo>
                  <a:pt x="398238" y="504615"/>
                </a:lnTo>
                <a:lnTo>
                  <a:pt x="409149" y="480067"/>
                </a:lnTo>
                <a:lnTo>
                  <a:pt x="422787" y="458246"/>
                </a:lnTo>
                <a:lnTo>
                  <a:pt x="439152" y="438243"/>
                </a:lnTo>
                <a:lnTo>
                  <a:pt x="459155" y="421877"/>
                </a:lnTo>
                <a:lnTo>
                  <a:pt x="480977" y="408239"/>
                </a:lnTo>
                <a:lnTo>
                  <a:pt x="505525" y="397328"/>
                </a:lnTo>
                <a:lnTo>
                  <a:pt x="531893" y="388236"/>
                </a:lnTo>
                <a:lnTo>
                  <a:pt x="558260" y="380053"/>
                </a:lnTo>
                <a:lnTo>
                  <a:pt x="586446" y="372779"/>
                </a:lnTo>
                <a:lnTo>
                  <a:pt x="613722" y="365505"/>
                </a:lnTo>
                <a:lnTo>
                  <a:pt x="640999" y="357322"/>
                </a:lnTo>
                <a:lnTo>
                  <a:pt x="667366" y="348230"/>
                </a:lnTo>
                <a:lnTo>
                  <a:pt x="691915" y="337319"/>
                </a:lnTo>
                <a:lnTo>
                  <a:pt x="714645" y="324591"/>
                </a:lnTo>
                <a:lnTo>
                  <a:pt x="734648" y="308225"/>
                </a:lnTo>
                <a:lnTo>
                  <a:pt x="755560" y="290040"/>
                </a:lnTo>
                <a:lnTo>
                  <a:pt x="773745" y="269128"/>
                </a:lnTo>
                <a:lnTo>
                  <a:pt x="791020" y="247307"/>
                </a:lnTo>
                <a:lnTo>
                  <a:pt x="808295" y="224577"/>
                </a:lnTo>
                <a:lnTo>
                  <a:pt x="825570" y="201846"/>
                </a:lnTo>
                <a:lnTo>
                  <a:pt x="842845" y="180025"/>
                </a:lnTo>
                <a:lnTo>
                  <a:pt x="861939" y="159113"/>
                </a:lnTo>
                <a:lnTo>
                  <a:pt x="881032" y="140929"/>
                </a:lnTo>
                <a:lnTo>
                  <a:pt x="902854" y="125472"/>
                </a:lnTo>
                <a:lnTo>
                  <a:pt x="925584" y="113652"/>
                </a:lnTo>
                <a:lnTo>
                  <a:pt x="952861" y="105469"/>
                </a:lnTo>
                <a:lnTo>
                  <a:pt x="981047" y="101832"/>
                </a:lnTo>
                <a:lnTo>
                  <a:pt x="1010141" y="100923"/>
                </a:lnTo>
                <a:lnTo>
                  <a:pt x="1041054" y="103651"/>
                </a:lnTo>
                <a:lnTo>
                  <a:pt x="1071968" y="107288"/>
                </a:lnTo>
                <a:lnTo>
                  <a:pt x="1102882" y="111834"/>
                </a:lnTo>
                <a:lnTo>
                  <a:pt x="1133795" y="115471"/>
                </a:lnTo>
                <a:lnTo>
                  <a:pt x="1164708" y="117289"/>
                </a:lnTo>
                <a:lnTo>
                  <a:pt x="1194713" y="117289"/>
                </a:lnTo>
                <a:lnTo>
                  <a:pt x="1222899" y="113652"/>
                </a:lnTo>
                <a:lnTo>
                  <a:pt x="1251085" y="106378"/>
                </a:lnTo>
                <a:lnTo>
                  <a:pt x="1278361" y="95468"/>
                </a:lnTo>
                <a:lnTo>
                  <a:pt x="1305637" y="80920"/>
                </a:lnTo>
                <a:lnTo>
                  <a:pt x="1332914" y="66373"/>
                </a:lnTo>
                <a:lnTo>
                  <a:pt x="1360190" y="50007"/>
                </a:lnTo>
                <a:lnTo>
                  <a:pt x="1386558" y="34550"/>
                </a:lnTo>
                <a:lnTo>
                  <a:pt x="1414744" y="20912"/>
                </a:lnTo>
                <a:lnTo>
                  <a:pt x="1442020" y="10001"/>
                </a:lnTo>
                <a:lnTo>
                  <a:pt x="1470206" y="2727"/>
                </a:lnTo>
                <a:close/>
              </a:path>
            </a:pathLst>
          </a:custGeom>
          <a:noFill/>
          <a:extLst>
            <a:ext uri="{909E8E84-426E-40DD-AFC4-6F175D3DCCD1}">
              <a14:hiddenFill xmlns:a14="http://schemas.microsoft.com/office/drawing/2010/main">
                <a:solidFill>
                  <a:srgbClr val="FFFFFF"/>
                </a:solidFill>
              </a14:hiddenFill>
            </a:ext>
          </a:extLst>
        </p:spPr>
      </p:pic>
      <p:sp>
        <p:nvSpPr>
          <p:cNvPr id="3093" name="Freeform: Shape 3092">
            <a:extLst>
              <a:ext uri="{FF2B5EF4-FFF2-40B4-BE49-F238E27FC236}">
                <a16:creationId xmlns:a16="http://schemas.microsoft.com/office/drawing/2014/main" id="{4535BC34-F2A2-4014-9B2B-2D3B28222B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84172" y="640080"/>
            <a:ext cx="3361914" cy="3357830"/>
          </a:xfrm>
          <a:custGeom>
            <a:avLst/>
            <a:gdLst>
              <a:gd name="connsiteX0" fmla="*/ 3095991 w 6191980"/>
              <a:gd name="connsiteY0" fmla="*/ 0 h 6184462"/>
              <a:gd name="connsiteX1" fmla="*/ 3156069 w 6191980"/>
              <a:gd name="connsiteY1" fmla="*/ 5631 h 6184462"/>
              <a:gd name="connsiteX2" fmla="*/ 3214272 w 6191980"/>
              <a:gd name="connsiteY2" fmla="*/ 20652 h 6184462"/>
              <a:gd name="connsiteX3" fmla="*/ 3270598 w 6191980"/>
              <a:gd name="connsiteY3" fmla="*/ 43182 h 6184462"/>
              <a:gd name="connsiteX4" fmla="*/ 3328798 w 6191980"/>
              <a:gd name="connsiteY4" fmla="*/ 71344 h 6184462"/>
              <a:gd name="connsiteX5" fmla="*/ 3383247 w 6191980"/>
              <a:gd name="connsiteY5" fmla="*/ 103262 h 6184462"/>
              <a:gd name="connsiteX6" fmla="*/ 3439573 w 6191980"/>
              <a:gd name="connsiteY6" fmla="*/ 137057 h 6184462"/>
              <a:gd name="connsiteX7" fmla="*/ 3495897 w 6191980"/>
              <a:gd name="connsiteY7" fmla="*/ 167096 h 6184462"/>
              <a:gd name="connsiteX8" fmla="*/ 3552221 w 6191980"/>
              <a:gd name="connsiteY8" fmla="*/ 197137 h 6184462"/>
              <a:gd name="connsiteX9" fmla="*/ 3606669 w 6191980"/>
              <a:gd name="connsiteY9" fmla="*/ 219666 h 6184462"/>
              <a:gd name="connsiteX10" fmla="*/ 3666749 w 6191980"/>
              <a:gd name="connsiteY10" fmla="*/ 234686 h 6184462"/>
              <a:gd name="connsiteX11" fmla="*/ 3724950 w 6191980"/>
              <a:gd name="connsiteY11" fmla="*/ 242197 h 6184462"/>
              <a:gd name="connsiteX12" fmla="*/ 3786907 w 6191980"/>
              <a:gd name="connsiteY12" fmla="*/ 242197 h 6184462"/>
              <a:gd name="connsiteX13" fmla="*/ 3850743 w 6191980"/>
              <a:gd name="connsiteY13" fmla="*/ 238443 h 6184462"/>
              <a:gd name="connsiteX14" fmla="*/ 3914577 w 6191980"/>
              <a:gd name="connsiteY14" fmla="*/ 230932 h 6184462"/>
              <a:gd name="connsiteX15" fmla="*/ 3978413 w 6191980"/>
              <a:gd name="connsiteY15" fmla="*/ 221545 h 6184462"/>
              <a:gd name="connsiteX16" fmla="*/ 4042247 w 6191980"/>
              <a:gd name="connsiteY16" fmla="*/ 214035 h 6184462"/>
              <a:gd name="connsiteX17" fmla="*/ 4106083 w 6191980"/>
              <a:gd name="connsiteY17" fmla="*/ 208401 h 6184462"/>
              <a:gd name="connsiteX18" fmla="*/ 4166161 w 6191980"/>
              <a:gd name="connsiteY18" fmla="*/ 210279 h 6184462"/>
              <a:gd name="connsiteX19" fmla="*/ 4224364 w 6191980"/>
              <a:gd name="connsiteY19" fmla="*/ 217789 h 6184462"/>
              <a:gd name="connsiteX20" fmla="*/ 4280690 w 6191980"/>
              <a:gd name="connsiteY20" fmla="*/ 234686 h 6184462"/>
              <a:gd name="connsiteX21" fmla="*/ 4327628 w 6191980"/>
              <a:gd name="connsiteY21" fmla="*/ 259094 h 6184462"/>
              <a:gd name="connsiteX22" fmla="*/ 4372686 w 6191980"/>
              <a:gd name="connsiteY22" fmla="*/ 291012 h 6184462"/>
              <a:gd name="connsiteX23" fmla="*/ 4412114 w 6191980"/>
              <a:gd name="connsiteY23" fmla="*/ 328561 h 6184462"/>
              <a:gd name="connsiteX24" fmla="*/ 4451542 w 6191980"/>
              <a:gd name="connsiteY24" fmla="*/ 371743 h 6184462"/>
              <a:gd name="connsiteX25" fmla="*/ 4487214 w 6191980"/>
              <a:gd name="connsiteY25" fmla="*/ 416803 h 6184462"/>
              <a:gd name="connsiteX26" fmla="*/ 4522886 w 6191980"/>
              <a:gd name="connsiteY26" fmla="*/ 463741 h 6184462"/>
              <a:gd name="connsiteX27" fmla="*/ 4558559 w 6191980"/>
              <a:gd name="connsiteY27" fmla="*/ 510678 h 6184462"/>
              <a:gd name="connsiteX28" fmla="*/ 4594231 w 6191980"/>
              <a:gd name="connsiteY28" fmla="*/ 555737 h 6184462"/>
              <a:gd name="connsiteX29" fmla="*/ 4631782 w 6191980"/>
              <a:gd name="connsiteY29" fmla="*/ 598919 h 6184462"/>
              <a:gd name="connsiteX30" fmla="*/ 4674964 w 6191980"/>
              <a:gd name="connsiteY30" fmla="*/ 636471 h 6184462"/>
              <a:gd name="connsiteX31" fmla="*/ 4716270 w 6191980"/>
              <a:gd name="connsiteY31" fmla="*/ 670266 h 6184462"/>
              <a:gd name="connsiteX32" fmla="*/ 4763206 w 6191980"/>
              <a:gd name="connsiteY32" fmla="*/ 696549 h 6184462"/>
              <a:gd name="connsiteX33" fmla="*/ 4813899 w 6191980"/>
              <a:gd name="connsiteY33" fmla="*/ 719079 h 6184462"/>
              <a:gd name="connsiteX34" fmla="*/ 4868345 w 6191980"/>
              <a:gd name="connsiteY34" fmla="*/ 737854 h 6184462"/>
              <a:gd name="connsiteX35" fmla="*/ 4924669 w 6191980"/>
              <a:gd name="connsiteY35" fmla="*/ 754751 h 6184462"/>
              <a:gd name="connsiteX36" fmla="*/ 4980995 w 6191980"/>
              <a:gd name="connsiteY36" fmla="*/ 769772 h 6184462"/>
              <a:gd name="connsiteX37" fmla="*/ 5039198 w 6191980"/>
              <a:gd name="connsiteY37" fmla="*/ 784792 h 6184462"/>
              <a:gd name="connsiteX38" fmla="*/ 5093644 w 6191980"/>
              <a:gd name="connsiteY38" fmla="*/ 801690 h 6184462"/>
              <a:gd name="connsiteX39" fmla="*/ 5148091 w 6191980"/>
              <a:gd name="connsiteY39" fmla="*/ 820464 h 6184462"/>
              <a:gd name="connsiteX40" fmla="*/ 5198784 w 6191980"/>
              <a:gd name="connsiteY40" fmla="*/ 842995 h 6184462"/>
              <a:gd name="connsiteX41" fmla="*/ 5243845 w 6191980"/>
              <a:gd name="connsiteY41" fmla="*/ 871157 h 6184462"/>
              <a:gd name="connsiteX42" fmla="*/ 5285151 w 6191980"/>
              <a:gd name="connsiteY42" fmla="*/ 904952 h 6184462"/>
              <a:gd name="connsiteX43" fmla="*/ 5318944 w 6191980"/>
              <a:gd name="connsiteY43" fmla="*/ 946257 h 6184462"/>
              <a:gd name="connsiteX44" fmla="*/ 5347108 w 6191980"/>
              <a:gd name="connsiteY44" fmla="*/ 991317 h 6184462"/>
              <a:gd name="connsiteX45" fmla="*/ 5369636 w 6191980"/>
              <a:gd name="connsiteY45" fmla="*/ 1042007 h 6184462"/>
              <a:gd name="connsiteX46" fmla="*/ 5388410 w 6191980"/>
              <a:gd name="connsiteY46" fmla="*/ 1096456 h 6184462"/>
              <a:gd name="connsiteX47" fmla="*/ 5405308 w 6191980"/>
              <a:gd name="connsiteY47" fmla="*/ 1150903 h 6184462"/>
              <a:gd name="connsiteX48" fmla="*/ 5420328 w 6191980"/>
              <a:gd name="connsiteY48" fmla="*/ 1209105 h 6184462"/>
              <a:gd name="connsiteX49" fmla="*/ 5435349 w 6191980"/>
              <a:gd name="connsiteY49" fmla="*/ 1265429 h 6184462"/>
              <a:gd name="connsiteX50" fmla="*/ 5452246 w 6191980"/>
              <a:gd name="connsiteY50" fmla="*/ 1321755 h 6184462"/>
              <a:gd name="connsiteX51" fmla="*/ 5471021 w 6191980"/>
              <a:gd name="connsiteY51" fmla="*/ 1376203 h 6184462"/>
              <a:gd name="connsiteX52" fmla="*/ 5493550 w 6191980"/>
              <a:gd name="connsiteY52" fmla="*/ 1426896 h 6184462"/>
              <a:gd name="connsiteX53" fmla="*/ 5519836 w 6191980"/>
              <a:gd name="connsiteY53" fmla="*/ 1473832 h 6184462"/>
              <a:gd name="connsiteX54" fmla="*/ 5553632 w 6191980"/>
              <a:gd name="connsiteY54" fmla="*/ 1515138 h 6184462"/>
              <a:gd name="connsiteX55" fmla="*/ 5591181 w 6191980"/>
              <a:gd name="connsiteY55" fmla="*/ 1558320 h 6184462"/>
              <a:gd name="connsiteX56" fmla="*/ 5634364 w 6191980"/>
              <a:gd name="connsiteY56" fmla="*/ 1595869 h 6184462"/>
              <a:gd name="connsiteX57" fmla="*/ 5679425 w 6191980"/>
              <a:gd name="connsiteY57" fmla="*/ 1631541 h 6184462"/>
              <a:gd name="connsiteX58" fmla="*/ 5728238 w 6191980"/>
              <a:gd name="connsiteY58" fmla="*/ 1667213 h 6184462"/>
              <a:gd name="connsiteX59" fmla="*/ 5775175 w 6191980"/>
              <a:gd name="connsiteY59" fmla="*/ 1702885 h 6184462"/>
              <a:gd name="connsiteX60" fmla="*/ 5820236 w 6191980"/>
              <a:gd name="connsiteY60" fmla="*/ 1738560 h 6184462"/>
              <a:gd name="connsiteX61" fmla="*/ 5863416 w 6191980"/>
              <a:gd name="connsiteY61" fmla="*/ 1777986 h 6184462"/>
              <a:gd name="connsiteX62" fmla="*/ 5900968 w 6191980"/>
              <a:gd name="connsiteY62" fmla="*/ 1817414 h 6184462"/>
              <a:gd name="connsiteX63" fmla="*/ 5932886 w 6191980"/>
              <a:gd name="connsiteY63" fmla="*/ 1862474 h 6184462"/>
              <a:gd name="connsiteX64" fmla="*/ 5957294 w 6191980"/>
              <a:gd name="connsiteY64" fmla="*/ 1909410 h 6184462"/>
              <a:gd name="connsiteX65" fmla="*/ 5974191 w 6191980"/>
              <a:gd name="connsiteY65" fmla="*/ 1965736 h 6184462"/>
              <a:gd name="connsiteX66" fmla="*/ 5981700 w 6191980"/>
              <a:gd name="connsiteY66" fmla="*/ 2023938 h 6184462"/>
              <a:gd name="connsiteX67" fmla="*/ 5983578 w 6191980"/>
              <a:gd name="connsiteY67" fmla="*/ 2084018 h 6184462"/>
              <a:gd name="connsiteX68" fmla="*/ 5977945 w 6191980"/>
              <a:gd name="connsiteY68" fmla="*/ 2147852 h 6184462"/>
              <a:gd name="connsiteX69" fmla="*/ 5970435 w 6191980"/>
              <a:gd name="connsiteY69" fmla="*/ 2211686 h 6184462"/>
              <a:gd name="connsiteX70" fmla="*/ 5961048 w 6191980"/>
              <a:gd name="connsiteY70" fmla="*/ 2275522 h 6184462"/>
              <a:gd name="connsiteX71" fmla="*/ 5953538 w 6191980"/>
              <a:gd name="connsiteY71" fmla="*/ 2339356 h 6184462"/>
              <a:gd name="connsiteX72" fmla="*/ 5949784 w 6191980"/>
              <a:gd name="connsiteY72" fmla="*/ 2403192 h 6184462"/>
              <a:gd name="connsiteX73" fmla="*/ 5949784 w 6191980"/>
              <a:gd name="connsiteY73" fmla="*/ 2465149 h 6184462"/>
              <a:gd name="connsiteX74" fmla="*/ 5957294 w 6191980"/>
              <a:gd name="connsiteY74" fmla="*/ 2523350 h 6184462"/>
              <a:gd name="connsiteX75" fmla="*/ 5972312 w 6191980"/>
              <a:gd name="connsiteY75" fmla="*/ 2581552 h 6184462"/>
              <a:gd name="connsiteX76" fmla="*/ 5994843 w 6191980"/>
              <a:gd name="connsiteY76" fmla="*/ 2636001 h 6184462"/>
              <a:gd name="connsiteX77" fmla="*/ 6024884 w 6191980"/>
              <a:gd name="connsiteY77" fmla="*/ 2692325 h 6184462"/>
              <a:gd name="connsiteX78" fmla="*/ 6054922 w 6191980"/>
              <a:gd name="connsiteY78" fmla="*/ 2748651 h 6184462"/>
              <a:gd name="connsiteX79" fmla="*/ 6088718 w 6191980"/>
              <a:gd name="connsiteY79" fmla="*/ 2804974 h 6184462"/>
              <a:gd name="connsiteX80" fmla="*/ 6120634 w 6191980"/>
              <a:gd name="connsiteY80" fmla="*/ 2859423 h 6184462"/>
              <a:gd name="connsiteX81" fmla="*/ 6148798 w 6191980"/>
              <a:gd name="connsiteY81" fmla="*/ 2917624 h 6184462"/>
              <a:gd name="connsiteX82" fmla="*/ 6171326 w 6191980"/>
              <a:gd name="connsiteY82" fmla="*/ 2973950 h 6184462"/>
              <a:gd name="connsiteX83" fmla="*/ 6186347 w 6191980"/>
              <a:gd name="connsiteY83" fmla="*/ 3032152 h 6184462"/>
              <a:gd name="connsiteX84" fmla="*/ 6191980 w 6191980"/>
              <a:gd name="connsiteY84" fmla="*/ 3092230 h 6184462"/>
              <a:gd name="connsiteX85" fmla="*/ 6186347 w 6191980"/>
              <a:gd name="connsiteY85" fmla="*/ 3152310 h 6184462"/>
              <a:gd name="connsiteX86" fmla="*/ 6171326 w 6191980"/>
              <a:gd name="connsiteY86" fmla="*/ 3210513 h 6184462"/>
              <a:gd name="connsiteX87" fmla="*/ 6148798 w 6191980"/>
              <a:gd name="connsiteY87" fmla="*/ 3266839 h 6184462"/>
              <a:gd name="connsiteX88" fmla="*/ 6120634 w 6191980"/>
              <a:gd name="connsiteY88" fmla="*/ 3325039 h 6184462"/>
              <a:gd name="connsiteX89" fmla="*/ 6088718 w 6191980"/>
              <a:gd name="connsiteY89" fmla="*/ 3379488 h 6184462"/>
              <a:gd name="connsiteX90" fmla="*/ 6054922 w 6191980"/>
              <a:gd name="connsiteY90" fmla="*/ 3435814 h 6184462"/>
              <a:gd name="connsiteX91" fmla="*/ 6024884 w 6191980"/>
              <a:gd name="connsiteY91" fmla="*/ 3492137 h 6184462"/>
              <a:gd name="connsiteX92" fmla="*/ 5994843 w 6191980"/>
              <a:gd name="connsiteY92" fmla="*/ 3548461 h 6184462"/>
              <a:gd name="connsiteX93" fmla="*/ 5972312 w 6191980"/>
              <a:gd name="connsiteY93" fmla="*/ 3602910 h 6184462"/>
              <a:gd name="connsiteX94" fmla="*/ 5957294 w 6191980"/>
              <a:gd name="connsiteY94" fmla="*/ 3661113 h 6184462"/>
              <a:gd name="connsiteX95" fmla="*/ 5949784 w 6191980"/>
              <a:gd name="connsiteY95" fmla="*/ 3719313 h 6184462"/>
              <a:gd name="connsiteX96" fmla="*/ 5949784 w 6191980"/>
              <a:gd name="connsiteY96" fmla="*/ 3781272 h 6184462"/>
              <a:gd name="connsiteX97" fmla="*/ 5953538 w 6191980"/>
              <a:gd name="connsiteY97" fmla="*/ 3845106 h 6184462"/>
              <a:gd name="connsiteX98" fmla="*/ 5961048 w 6191980"/>
              <a:gd name="connsiteY98" fmla="*/ 3908940 h 6184462"/>
              <a:gd name="connsiteX99" fmla="*/ 5970435 w 6191980"/>
              <a:gd name="connsiteY99" fmla="*/ 3972776 h 6184462"/>
              <a:gd name="connsiteX100" fmla="*/ 5977945 w 6191980"/>
              <a:gd name="connsiteY100" fmla="*/ 4036610 h 6184462"/>
              <a:gd name="connsiteX101" fmla="*/ 5983578 w 6191980"/>
              <a:gd name="connsiteY101" fmla="*/ 4100444 h 6184462"/>
              <a:gd name="connsiteX102" fmla="*/ 5981700 w 6191980"/>
              <a:gd name="connsiteY102" fmla="*/ 4160526 h 6184462"/>
              <a:gd name="connsiteX103" fmla="*/ 5974191 w 6191980"/>
              <a:gd name="connsiteY103" fmla="*/ 4218729 h 6184462"/>
              <a:gd name="connsiteX104" fmla="*/ 5957294 w 6191980"/>
              <a:gd name="connsiteY104" fmla="*/ 4275053 h 6184462"/>
              <a:gd name="connsiteX105" fmla="*/ 5932886 w 6191980"/>
              <a:gd name="connsiteY105" fmla="*/ 4321989 h 6184462"/>
              <a:gd name="connsiteX106" fmla="*/ 5900968 w 6191980"/>
              <a:gd name="connsiteY106" fmla="*/ 4367050 h 6184462"/>
              <a:gd name="connsiteX107" fmla="*/ 5863416 w 6191980"/>
              <a:gd name="connsiteY107" fmla="*/ 4406477 h 6184462"/>
              <a:gd name="connsiteX108" fmla="*/ 5820236 w 6191980"/>
              <a:gd name="connsiteY108" fmla="*/ 4445903 h 6184462"/>
              <a:gd name="connsiteX109" fmla="*/ 5775175 w 6191980"/>
              <a:gd name="connsiteY109" fmla="*/ 4481577 h 6184462"/>
              <a:gd name="connsiteX110" fmla="*/ 5728238 w 6191980"/>
              <a:gd name="connsiteY110" fmla="*/ 4517249 h 6184462"/>
              <a:gd name="connsiteX111" fmla="*/ 5679425 w 6191980"/>
              <a:gd name="connsiteY111" fmla="*/ 4552921 h 6184462"/>
              <a:gd name="connsiteX112" fmla="*/ 5634364 w 6191980"/>
              <a:gd name="connsiteY112" fmla="*/ 4588593 h 6184462"/>
              <a:gd name="connsiteX113" fmla="*/ 5591181 w 6191980"/>
              <a:gd name="connsiteY113" fmla="*/ 4626142 h 6184462"/>
              <a:gd name="connsiteX114" fmla="*/ 5553632 w 6191980"/>
              <a:gd name="connsiteY114" fmla="*/ 4669325 h 6184462"/>
              <a:gd name="connsiteX115" fmla="*/ 5519836 w 6191980"/>
              <a:gd name="connsiteY115" fmla="*/ 4710630 h 6184462"/>
              <a:gd name="connsiteX116" fmla="*/ 5493550 w 6191980"/>
              <a:gd name="connsiteY116" fmla="*/ 4757566 h 6184462"/>
              <a:gd name="connsiteX117" fmla="*/ 5471021 w 6191980"/>
              <a:gd name="connsiteY117" fmla="*/ 4808259 h 6184462"/>
              <a:gd name="connsiteX118" fmla="*/ 5452246 w 6191980"/>
              <a:gd name="connsiteY118" fmla="*/ 4862708 h 6184462"/>
              <a:gd name="connsiteX119" fmla="*/ 5435349 w 6191980"/>
              <a:gd name="connsiteY119" fmla="*/ 4919033 h 6184462"/>
              <a:gd name="connsiteX120" fmla="*/ 5420328 w 6191980"/>
              <a:gd name="connsiteY120" fmla="*/ 4975357 h 6184462"/>
              <a:gd name="connsiteX121" fmla="*/ 5405308 w 6191980"/>
              <a:gd name="connsiteY121" fmla="*/ 5033560 h 6184462"/>
              <a:gd name="connsiteX122" fmla="*/ 5388410 w 6191980"/>
              <a:gd name="connsiteY122" fmla="*/ 5088007 h 6184462"/>
              <a:gd name="connsiteX123" fmla="*/ 5369636 w 6191980"/>
              <a:gd name="connsiteY123" fmla="*/ 5142453 h 6184462"/>
              <a:gd name="connsiteX124" fmla="*/ 5347108 w 6191980"/>
              <a:gd name="connsiteY124" fmla="*/ 5193146 h 6184462"/>
              <a:gd name="connsiteX125" fmla="*/ 5318944 w 6191980"/>
              <a:gd name="connsiteY125" fmla="*/ 5238207 h 6184462"/>
              <a:gd name="connsiteX126" fmla="*/ 5285151 w 6191980"/>
              <a:gd name="connsiteY126" fmla="*/ 5279510 h 6184462"/>
              <a:gd name="connsiteX127" fmla="*/ 5243845 w 6191980"/>
              <a:gd name="connsiteY127" fmla="*/ 5313305 h 6184462"/>
              <a:gd name="connsiteX128" fmla="*/ 5198784 w 6191980"/>
              <a:gd name="connsiteY128" fmla="*/ 5341467 h 6184462"/>
              <a:gd name="connsiteX129" fmla="*/ 5148091 w 6191980"/>
              <a:gd name="connsiteY129" fmla="*/ 5363998 h 6184462"/>
              <a:gd name="connsiteX130" fmla="*/ 5093644 w 6191980"/>
              <a:gd name="connsiteY130" fmla="*/ 5382773 h 6184462"/>
              <a:gd name="connsiteX131" fmla="*/ 5039198 w 6191980"/>
              <a:gd name="connsiteY131" fmla="*/ 5399670 h 6184462"/>
              <a:gd name="connsiteX132" fmla="*/ 4980995 w 6191980"/>
              <a:gd name="connsiteY132" fmla="*/ 5414691 h 6184462"/>
              <a:gd name="connsiteX133" fmla="*/ 4924669 w 6191980"/>
              <a:gd name="connsiteY133" fmla="*/ 5429711 h 6184462"/>
              <a:gd name="connsiteX134" fmla="*/ 4868345 w 6191980"/>
              <a:gd name="connsiteY134" fmla="*/ 5446609 h 6184462"/>
              <a:gd name="connsiteX135" fmla="*/ 4813899 w 6191980"/>
              <a:gd name="connsiteY135" fmla="*/ 5465383 h 6184462"/>
              <a:gd name="connsiteX136" fmla="*/ 4763206 w 6191980"/>
              <a:gd name="connsiteY136" fmla="*/ 5487914 h 6184462"/>
              <a:gd name="connsiteX137" fmla="*/ 4716270 w 6191980"/>
              <a:gd name="connsiteY137" fmla="*/ 5514197 h 6184462"/>
              <a:gd name="connsiteX138" fmla="*/ 4674964 w 6191980"/>
              <a:gd name="connsiteY138" fmla="*/ 5547992 h 6184462"/>
              <a:gd name="connsiteX139" fmla="*/ 4631782 w 6191980"/>
              <a:gd name="connsiteY139" fmla="*/ 5585543 h 6184462"/>
              <a:gd name="connsiteX140" fmla="*/ 4594231 w 6191980"/>
              <a:gd name="connsiteY140" fmla="*/ 5628725 h 6184462"/>
              <a:gd name="connsiteX141" fmla="*/ 4558559 w 6191980"/>
              <a:gd name="connsiteY141" fmla="*/ 5673785 h 6184462"/>
              <a:gd name="connsiteX142" fmla="*/ 4522886 w 6191980"/>
              <a:gd name="connsiteY142" fmla="*/ 5720721 h 6184462"/>
              <a:gd name="connsiteX143" fmla="*/ 4487214 w 6191980"/>
              <a:gd name="connsiteY143" fmla="*/ 5767659 h 6184462"/>
              <a:gd name="connsiteX144" fmla="*/ 4451542 w 6191980"/>
              <a:gd name="connsiteY144" fmla="*/ 5812719 h 6184462"/>
              <a:gd name="connsiteX145" fmla="*/ 4412114 w 6191980"/>
              <a:gd name="connsiteY145" fmla="*/ 5855901 h 6184462"/>
              <a:gd name="connsiteX146" fmla="*/ 4372686 w 6191980"/>
              <a:gd name="connsiteY146" fmla="*/ 5893450 h 6184462"/>
              <a:gd name="connsiteX147" fmla="*/ 4327628 w 6191980"/>
              <a:gd name="connsiteY147" fmla="*/ 5925368 h 6184462"/>
              <a:gd name="connsiteX148" fmla="*/ 4280690 w 6191980"/>
              <a:gd name="connsiteY148" fmla="*/ 5949776 h 6184462"/>
              <a:gd name="connsiteX149" fmla="*/ 4224364 w 6191980"/>
              <a:gd name="connsiteY149" fmla="*/ 5966674 h 6184462"/>
              <a:gd name="connsiteX150" fmla="*/ 4166161 w 6191980"/>
              <a:gd name="connsiteY150" fmla="*/ 5974184 h 6184462"/>
              <a:gd name="connsiteX151" fmla="*/ 4106083 w 6191980"/>
              <a:gd name="connsiteY151" fmla="*/ 5976061 h 6184462"/>
              <a:gd name="connsiteX152" fmla="*/ 4042247 w 6191980"/>
              <a:gd name="connsiteY152" fmla="*/ 5970428 h 6184462"/>
              <a:gd name="connsiteX153" fmla="*/ 3978413 w 6191980"/>
              <a:gd name="connsiteY153" fmla="*/ 5962919 h 6184462"/>
              <a:gd name="connsiteX154" fmla="*/ 3914577 w 6191980"/>
              <a:gd name="connsiteY154" fmla="*/ 5953530 h 6184462"/>
              <a:gd name="connsiteX155" fmla="*/ 3850743 w 6191980"/>
              <a:gd name="connsiteY155" fmla="*/ 5946022 h 6184462"/>
              <a:gd name="connsiteX156" fmla="*/ 3786907 w 6191980"/>
              <a:gd name="connsiteY156" fmla="*/ 5942266 h 6184462"/>
              <a:gd name="connsiteX157" fmla="*/ 3724950 w 6191980"/>
              <a:gd name="connsiteY157" fmla="*/ 5942266 h 6184462"/>
              <a:gd name="connsiteX158" fmla="*/ 3666749 w 6191980"/>
              <a:gd name="connsiteY158" fmla="*/ 5949776 h 6184462"/>
              <a:gd name="connsiteX159" fmla="*/ 3606669 w 6191980"/>
              <a:gd name="connsiteY159" fmla="*/ 5964797 h 6184462"/>
              <a:gd name="connsiteX160" fmla="*/ 3552221 w 6191980"/>
              <a:gd name="connsiteY160" fmla="*/ 5987325 h 6184462"/>
              <a:gd name="connsiteX161" fmla="*/ 3495897 w 6191980"/>
              <a:gd name="connsiteY161" fmla="*/ 6017366 h 6184462"/>
              <a:gd name="connsiteX162" fmla="*/ 3439573 w 6191980"/>
              <a:gd name="connsiteY162" fmla="*/ 6047407 h 6184462"/>
              <a:gd name="connsiteX163" fmla="*/ 3383247 w 6191980"/>
              <a:gd name="connsiteY163" fmla="*/ 6081200 h 6184462"/>
              <a:gd name="connsiteX164" fmla="*/ 3328798 w 6191980"/>
              <a:gd name="connsiteY164" fmla="*/ 6113118 h 6184462"/>
              <a:gd name="connsiteX165" fmla="*/ 3270598 w 6191980"/>
              <a:gd name="connsiteY165" fmla="*/ 6141280 h 6184462"/>
              <a:gd name="connsiteX166" fmla="*/ 3214272 w 6191980"/>
              <a:gd name="connsiteY166" fmla="*/ 6163811 h 6184462"/>
              <a:gd name="connsiteX167" fmla="*/ 3156069 w 6191980"/>
              <a:gd name="connsiteY167" fmla="*/ 6178831 h 6184462"/>
              <a:gd name="connsiteX168" fmla="*/ 3095991 w 6191980"/>
              <a:gd name="connsiteY168" fmla="*/ 6184462 h 6184462"/>
              <a:gd name="connsiteX169" fmla="*/ 3035911 w 6191980"/>
              <a:gd name="connsiteY169" fmla="*/ 6178831 h 6184462"/>
              <a:gd name="connsiteX170" fmla="*/ 2977708 w 6191980"/>
              <a:gd name="connsiteY170" fmla="*/ 6163811 h 6184462"/>
              <a:gd name="connsiteX171" fmla="*/ 2921385 w 6191980"/>
              <a:gd name="connsiteY171" fmla="*/ 6141280 h 6184462"/>
              <a:gd name="connsiteX172" fmla="*/ 2863182 w 6191980"/>
              <a:gd name="connsiteY172" fmla="*/ 6113118 h 6184462"/>
              <a:gd name="connsiteX173" fmla="*/ 2808733 w 6191980"/>
              <a:gd name="connsiteY173" fmla="*/ 6081200 h 6184462"/>
              <a:gd name="connsiteX174" fmla="*/ 2752409 w 6191980"/>
              <a:gd name="connsiteY174" fmla="*/ 6047407 h 6184462"/>
              <a:gd name="connsiteX175" fmla="*/ 2696083 w 6191980"/>
              <a:gd name="connsiteY175" fmla="*/ 6017366 h 6184462"/>
              <a:gd name="connsiteX176" fmla="*/ 2639760 w 6191980"/>
              <a:gd name="connsiteY176" fmla="*/ 5987325 h 6184462"/>
              <a:gd name="connsiteX177" fmla="*/ 2583436 w 6191980"/>
              <a:gd name="connsiteY177" fmla="*/ 5964797 h 6184462"/>
              <a:gd name="connsiteX178" fmla="*/ 2525233 w 6191980"/>
              <a:gd name="connsiteY178" fmla="*/ 5949776 h 6184462"/>
              <a:gd name="connsiteX179" fmla="*/ 2467030 w 6191980"/>
              <a:gd name="connsiteY179" fmla="*/ 5942266 h 6184462"/>
              <a:gd name="connsiteX180" fmla="*/ 2405071 w 6191980"/>
              <a:gd name="connsiteY180" fmla="*/ 5942266 h 6184462"/>
              <a:gd name="connsiteX181" fmla="*/ 2341237 w 6191980"/>
              <a:gd name="connsiteY181" fmla="*/ 5946022 h 6184462"/>
              <a:gd name="connsiteX182" fmla="*/ 2277403 w 6191980"/>
              <a:gd name="connsiteY182" fmla="*/ 5953530 h 6184462"/>
              <a:gd name="connsiteX183" fmla="*/ 2213567 w 6191980"/>
              <a:gd name="connsiteY183" fmla="*/ 5962919 h 6184462"/>
              <a:gd name="connsiteX184" fmla="*/ 2149731 w 6191980"/>
              <a:gd name="connsiteY184" fmla="*/ 5970428 h 6184462"/>
              <a:gd name="connsiteX185" fmla="*/ 2085897 w 6191980"/>
              <a:gd name="connsiteY185" fmla="*/ 5976061 h 6184462"/>
              <a:gd name="connsiteX186" fmla="*/ 2025819 w 6191980"/>
              <a:gd name="connsiteY186" fmla="*/ 5974184 h 6184462"/>
              <a:gd name="connsiteX187" fmla="*/ 1967617 w 6191980"/>
              <a:gd name="connsiteY187" fmla="*/ 5966674 h 6184462"/>
              <a:gd name="connsiteX188" fmla="*/ 1911291 w 6191980"/>
              <a:gd name="connsiteY188" fmla="*/ 5949776 h 6184462"/>
              <a:gd name="connsiteX189" fmla="*/ 1864354 w 6191980"/>
              <a:gd name="connsiteY189" fmla="*/ 5925368 h 6184462"/>
              <a:gd name="connsiteX190" fmla="*/ 1819293 w 6191980"/>
              <a:gd name="connsiteY190" fmla="*/ 5893450 h 6184462"/>
              <a:gd name="connsiteX191" fmla="*/ 1779867 w 6191980"/>
              <a:gd name="connsiteY191" fmla="*/ 5855901 h 6184462"/>
              <a:gd name="connsiteX192" fmla="*/ 1740438 w 6191980"/>
              <a:gd name="connsiteY192" fmla="*/ 5812719 h 6184462"/>
              <a:gd name="connsiteX193" fmla="*/ 1704766 w 6191980"/>
              <a:gd name="connsiteY193" fmla="*/ 5767659 h 6184462"/>
              <a:gd name="connsiteX194" fmla="*/ 1669094 w 6191980"/>
              <a:gd name="connsiteY194" fmla="*/ 5720721 h 6184462"/>
              <a:gd name="connsiteX195" fmla="*/ 1633422 w 6191980"/>
              <a:gd name="connsiteY195" fmla="*/ 5673785 h 6184462"/>
              <a:gd name="connsiteX196" fmla="*/ 1597750 w 6191980"/>
              <a:gd name="connsiteY196" fmla="*/ 5628725 h 6184462"/>
              <a:gd name="connsiteX197" fmla="*/ 1560199 w 6191980"/>
              <a:gd name="connsiteY197" fmla="*/ 5585543 h 6184462"/>
              <a:gd name="connsiteX198" fmla="*/ 1517016 w 6191980"/>
              <a:gd name="connsiteY198" fmla="*/ 5547992 h 6184462"/>
              <a:gd name="connsiteX199" fmla="*/ 1475711 w 6191980"/>
              <a:gd name="connsiteY199" fmla="*/ 5514197 h 6184462"/>
              <a:gd name="connsiteX200" fmla="*/ 1428774 w 6191980"/>
              <a:gd name="connsiteY200" fmla="*/ 5487914 h 6184462"/>
              <a:gd name="connsiteX201" fmla="*/ 1378082 w 6191980"/>
              <a:gd name="connsiteY201" fmla="*/ 5465383 h 6184462"/>
              <a:gd name="connsiteX202" fmla="*/ 1323635 w 6191980"/>
              <a:gd name="connsiteY202" fmla="*/ 5446609 h 6184462"/>
              <a:gd name="connsiteX203" fmla="*/ 1267309 w 6191980"/>
              <a:gd name="connsiteY203" fmla="*/ 5429711 h 6184462"/>
              <a:gd name="connsiteX204" fmla="*/ 1210986 w 6191980"/>
              <a:gd name="connsiteY204" fmla="*/ 5414691 h 6184462"/>
              <a:gd name="connsiteX205" fmla="*/ 1152783 w 6191980"/>
              <a:gd name="connsiteY205" fmla="*/ 5399670 h 6184462"/>
              <a:gd name="connsiteX206" fmla="*/ 1098336 w 6191980"/>
              <a:gd name="connsiteY206" fmla="*/ 5382773 h 6184462"/>
              <a:gd name="connsiteX207" fmla="*/ 1043887 w 6191980"/>
              <a:gd name="connsiteY207" fmla="*/ 5363998 h 6184462"/>
              <a:gd name="connsiteX208" fmla="*/ 993197 w 6191980"/>
              <a:gd name="connsiteY208" fmla="*/ 5341467 h 6184462"/>
              <a:gd name="connsiteX209" fmla="*/ 948135 w 6191980"/>
              <a:gd name="connsiteY209" fmla="*/ 5313305 h 6184462"/>
              <a:gd name="connsiteX210" fmla="*/ 906830 w 6191980"/>
              <a:gd name="connsiteY210" fmla="*/ 5279510 h 6184462"/>
              <a:gd name="connsiteX211" fmla="*/ 873037 w 6191980"/>
              <a:gd name="connsiteY211" fmla="*/ 5238207 h 6184462"/>
              <a:gd name="connsiteX212" fmla="*/ 844875 w 6191980"/>
              <a:gd name="connsiteY212" fmla="*/ 5193146 h 6184462"/>
              <a:gd name="connsiteX213" fmla="*/ 822344 w 6191980"/>
              <a:gd name="connsiteY213" fmla="*/ 5142453 h 6184462"/>
              <a:gd name="connsiteX214" fmla="*/ 803570 w 6191980"/>
              <a:gd name="connsiteY214" fmla="*/ 5088007 h 6184462"/>
              <a:gd name="connsiteX215" fmla="*/ 786672 w 6191980"/>
              <a:gd name="connsiteY215" fmla="*/ 5033560 h 6184462"/>
              <a:gd name="connsiteX216" fmla="*/ 771652 w 6191980"/>
              <a:gd name="connsiteY216" fmla="*/ 4975357 h 6184462"/>
              <a:gd name="connsiteX217" fmla="*/ 756631 w 6191980"/>
              <a:gd name="connsiteY217" fmla="*/ 4919033 h 6184462"/>
              <a:gd name="connsiteX218" fmla="*/ 739734 w 6191980"/>
              <a:gd name="connsiteY218" fmla="*/ 4862708 h 6184462"/>
              <a:gd name="connsiteX219" fmla="*/ 720959 w 6191980"/>
              <a:gd name="connsiteY219" fmla="*/ 4808259 h 6184462"/>
              <a:gd name="connsiteX220" fmla="*/ 698428 w 6191980"/>
              <a:gd name="connsiteY220" fmla="*/ 4757566 h 6184462"/>
              <a:gd name="connsiteX221" fmla="*/ 672143 w 6191980"/>
              <a:gd name="connsiteY221" fmla="*/ 4710630 h 6184462"/>
              <a:gd name="connsiteX222" fmla="*/ 638351 w 6191980"/>
              <a:gd name="connsiteY222" fmla="*/ 4669325 h 6184462"/>
              <a:gd name="connsiteX223" fmla="*/ 600799 w 6191980"/>
              <a:gd name="connsiteY223" fmla="*/ 4626142 h 6184462"/>
              <a:gd name="connsiteX224" fmla="*/ 557617 w 6191980"/>
              <a:gd name="connsiteY224" fmla="*/ 4588593 h 6184462"/>
              <a:gd name="connsiteX225" fmla="*/ 510678 w 6191980"/>
              <a:gd name="connsiteY225" fmla="*/ 4552921 h 6184462"/>
              <a:gd name="connsiteX226" fmla="*/ 463742 w 6191980"/>
              <a:gd name="connsiteY226" fmla="*/ 4517249 h 6184462"/>
              <a:gd name="connsiteX227" fmla="*/ 416805 w 6191980"/>
              <a:gd name="connsiteY227" fmla="*/ 4481577 h 6184462"/>
              <a:gd name="connsiteX228" fmla="*/ 371744 w 6191980"/>
              <a:gd name="connsiteY228" fmla="*/ 4445903 h 6184462"/>
              <a:gd name="connsiteX229" fmla="*/ 328562 w 6191980"/>
              <a:gd name="connsiteY229" fmla="*/ 4406477 h 6184462"/>
              <a:gd name="connsiteX230" fmla="*/ 291012 w 6191980"/>
              <a:gd name="connsiteY230" fmla="*/ 4367050 h 6184462"/>
              <a:gd name="connsiteX231" fmla="*/ 259096 w 6191980"/>
              <a:gd name="connsiteY231" fmla="*/ 4321989 h 6184462"/>
              <a:gd name="connsiteX232" fmla="*/ 234689 w 6191980"/>
              <a:gd name="connsiteY232" fmla="*/ 4275053 h 6184462"/>
              <a:gd name="connsiteX233" fmla="*/ 217791 w 6191980"/>
              <a:gd name="connsiteY233" fmla="*/ 4218729 h 6184462"/>
              <a:gd name="connsiteX234" fmla="*/ 210281 w 6191980"/>
              <a:gd name="connsiteY234" fmla="*/ 4160526 h 6184462"/>
              <a:gd name="connsiteX235" fmla="*/ 208402 w 6191980"/>
              <a:gd name="connsiteY235" fmla="*/ 4100444 h 6184462"/>
              <a:gd name="connsiteX236" fmla="*/ 214035 w 6191980"/>
              <a:gd name="connsiteY236" fmla="*/ 4036610 h 6184462"/>
              <a:gd name="connsiteX237" fmla="*/ 221545 w 6191980"/>
              <a:gd name="connsiteY237" fmla="*/ 3972776 h 6184462"/>
              <a:gd name="connsiteX238" fmla="*/ 230932 w 6191980"/>
              <a:gd name="connsiteY238" fmla="*/ 3908940 h 6184462"/>
              <a:gd name="connsiteX239" fmla="*/ 238443 w 6191980"/>
              <a:gd name="connsiteY239" fmla="*/ 3845106 h 6184462"/>
              <a:gd name="connsiteX240" fmla="*/ 242199 w 6191980"/>
              <a:gd name="connsiteY240" fmla="*/ 3781272 h 6184462"/>
              <a:gd name="connsiteX241" fmla="*/ 242199 w 6191980"/>
              <a:gd name="connsiteY241" fmla="*/ 3719313 h 6184462"/>
              <a:gd name="connsiteX242" fmla="*/ 234689 w 6191980"/>
              <a:gd name="connsiteY242" fmla="*/ 3661113 h 6184462"/>
              <a:gd name="connsiteX243" fmla="*/ 219668 w 6191980"/>
              <a:gd name="connsiteY243" fmla="*/ 3602910 h 6184462"/>
              <a:gd name="connsiteX244" fmla="*/ 197138 w 6191980"/>
              <a:gd name="connsiteY244" fmla="*/ 3548461 h 6184462"/>
              <a:gd name="connsiteX245" fmla="*/ 168976 w 6191980"/>
              <a:gd name="connsiteY245" fmla="*/ 3492137 h 6184462"/>
              <a:gd name="connsiteX246" fmla="*/ 137057 w 6191980"/>
              <a:gd name="connsiteY246" fmla="*/ 3435814 h 6184462"/>
              <a:gd name="connsiteX247" fmla="*/ 103264 w 6191980"/>
              <a:gd name="connsiteY247" fmla="*/ 3379488 h 6184462"/>
              <a:gd name="connsiteX248" fmla="*/ 71346 w 6191980"/>
              <a:gd name="connsiteY248" fmla="*/ 3325039 h 6184462"/>
              <a:gd name="connsiteX249" fmla="*/ 43182 w 6191980"/>
              <a:gd name="connsiteY249" fmla="*/ 3266839 h 6184462"/>
              <a:gd name="connsiteX250" fmla="*/ 20654 w 6191980"/>
              <a:gd name="connsiteY250" fmla="*/ 3210513 h 6184462"/>
              <a:gd name="connsiteX251" fmla="*/ 5634 w 6191980"/>
              <a:gd name="connsiteY251" fmla="*/ 3152310 h 6184462"/>
              <a:gd name="connsiteX252" fmla="*/ 0 w 6191980"/>
              <a:gd name="connsiteY252" fmla="*/ 3092230 h 6184462"/>
              <a:gd name="connsiteX253" fmla="*/ 5634 w 6191980"/>
              <a:gd name="connsiteY253" fmla="*/ 3032152 h 6184462"/>
              <a:gd name="connsiteX254" fmla="*/ 20654 w 6191980"/>
              <a:gd name="connsiteY254" fmla="*/ 2973950 h 6184462"/>
              <a:gd name="connsiteX255" fmla="*/ 43182 w 6191980"/>
              <a:gd name="connsiteY255" fmla="*/ 2917624 h 6184462"/>
              <a:gd name="connsiteX256" fmla="*/ 71346 w 6191980"/>
              <a:gd name="connsiteY256" fmla="*/ 2859423 h 6184462"/>
              <a:gd name="connsiteX257" fmla="*/ 103264 w 6191980"/>
              <a:gd name="connsiteY257" fmla="*/ 2804974 h 6184462"/>
              <a:gd name="connsiteX258" fmla="*/ 137057 w 6191980"/>
              <a:gd name="connsiteY258" fmla="*/ 2748651 h 6184462"/>
              <a:gd name="connsiteX259" fmla="*/ 168976 w 6191980"/>
              <a:gd name="connsiteY259" fmla="*/ 2692325 h 6184462"/>
              <a:gd name="connsiteX260" fmla="*/ 197138 w 6191980"/>
              <a:gd name="connsiteY260" fmla="*/ 2636001 h 6184462"/>
              <a:gd name="connsiteX261" fmla="*/ 219668 w 6191980"/>
              <a:gd name="connsiteY261" fmla="*/ 2581552 h 6184462"/>
              <a:gd name="connsiteX262" fmla="*/ 234689 w 6191980"/>
              <a:gd name="connsiteY262" fmla="*/ 2523350 h 6184462"/>
              <a:gd name="connsiteX263" fmla="*/ 242199 w 6191980"/>
              <a:gd name="connsiteY263" fmla="*/ 2465149 h 6184462"/>
              <a:gd name="connsiteX264" fmla="*/ 242199 w 6191980"/>
              <a:gd name="connsiteY264" fmla="*/ 2403192 h 6184462"/>
              <a:gd name="connsiteX265" fmla="*/ 238443 w 6191980"/>
              <a:gd name="connsiteY265" fmla="*/ 2339356 h 6184462"/>
              <a:gd name="connsiteX266" fmla="*/ 230932 w 6191980"/>
              <a:gd name="connsiteY266" fmla="*/ 2275522 h 6184462"/>
              <a:gd name="connsiteX267" fmla="*/ 221545 w 6191980"/>
              <a:gd name="connsiteY267" fmla="*/ 2211686 h 6184462"/>
              <a:gd name="connsiteX268" fmla="*/ 214035 w 6191980"/>
              <a:gd name="connsiteY268" fmla="*/ 2147852 h 6184462"/>
              <a:gd name="connsiteX269" fmla="*/ 208402 w 6191980"/>
              <a:gd name="connsiteY269" fmla="*/ 2084018 h 6184462"/>
              <a:gd name="connsiteX270" fmla="*/ 210281 w 6191980"/>
              <a:gd name="connsiteY270" fmla="*/ 2023938 h 6184462"/>
              <a:gd name="connsiteX271" fmla="*/ 217791 w 6191980"/>
              <a:gd name="connsiteY271" fmla="*/ 1965736 h 6184462"/>
              <a:gd name="connsiteX272" fmla="*/ 234689 w 6191980"/>
              <a:gd name="connsiteY272" fmla="*/ 1909410 h 6184462"/>
              <a:gd name="connsiteX273" fmla="*/ 259096 w 6191980"/>
              <a:gd name="connsiteY273" fmla="*/ 1862474 h 6184462"/>
              <a:gd name="connsiteX274" fmla="*/ 291012 w 6191980"/>
              <a:gd name="connsiteY274" fmla="*/ 1817414 h 6184462"/>
              <a:gd name="connsiteX275" fmla="*/ 328562 w 6191980"/>
              <a:gd name="connsiteY275" fmla="*/ 1777986 h 6184462"/>
              <a:gd name="connsiteX276" fmla="*/ 371744 w 6191980"/>
              <a:gd name="connsiteY276" fmla="*/ 1738560 h 6184462"/>
              <a:gd name="connsiteX277" fmla="*/ 416805 w 6191980"/>
              <a:gd name="connsiteY277" fmla="*/ 1702885 h 6184462"/>
              <a:gd name="connsiteX278" fmla="*/ 463742 w 6191980"/>
              <a:gd name="connsiteY278" fmla="*/ 1667213 h 6184462"/>
              <a:gd name="connsiteX279" fmla="*/ 510678 w 6191980"/>
              <a:gd name="connsiteY279" fmla="*/ 1631541 h 6184462"/>
              <a:gd name="connsiteX280" fmla="*/ 557617 w 6191980"/>
              <a:gd name="connsiteY280" fmla="*/ 1595869 h 6184462"/>
              <a:gd name="connsiteX281" fmla="*/ 600799 w 6191980"/>
              <a:gd name="connsiteY281" fmla="*/ 1558320 h 6184462"/>
              <a:gd name="connsiteX282" fmla="*/ 638351 w 6191980"/>
              <a:gd name="connsiteY282" fmla="*/ 1515138 h 6184462"/>
              <a:gd name="connsiteX283" fmla="*/ 672143 w 6191980"/>
              <a:gd name="connsiteY283" fmla="*/ 1473832 h 6184462"/>
              <a:gd name="connsiteX284" fmla="*/ 698428 w 6191980"/>
              <a:gd name="connsiteY284" fmla="*/ 1426896 h 6184462"/>
              <a:gd name="connsiteX285" fmla="*/ 720959 w 6191980"/>
              <a:gd name="connsiteY285" fmla="*/ 1376203 h 6184462"/>
              <a:gd name="connsiteX286" fmla="*/ 739734 w 6191980"/>
              <a:gd name="connsiteY286" fmla="*/ 1321755 h 6184462"/>
              <a:gd name="connsiteX287" fmla="*/ 756631 w 6191980"/>
              <a:gd name="connsiteY287" fmla="*/ 1265429 h 6184462"/>
              <a:gd name="connsiteX288" fmla="*/ 771652 w 6191980"/>
              <a:gd name="connsiteY288" fmla="*/ 1209105 h 6184462"/>
              <a:gd name="connsiteX289" fmla="*/ 786672 w 6191980"/>
              <a:gd name="connsiteY289" fmla="*/ 1150903 h 6184462"/>
              <a:gd name="connsiteX290" fmla="*/ 803570 w 6191980"/>
              <a:gd name="connsiteY290" fmla="*/ 1096456 h 6184462"/>
              <a:gd name="connsiteX291" fmla="*/ 822344 w 6191980"/>
              <a:gd name="connsiteY291" fmla="*/ 1042007 h 6184462"/>
              <a:gd name="connsiteX292" fmla="*/ 844875 w 6191980"/>
              <a:gd name="connsiteY292" fmla="*/ 991317 h 6184462"/>
              <a:gd name="connsiteX293" fmla="*/ 873037 w 6191980"/>
              <a:gd name="connsiteY293" fmla="*/ 946257 h 6184462"/>
              <a:gd name="connsiteX294" fmla="*/ 906830 w 6191980"/>
              <a:gd name="connsiteY294" fmla="*/ 904952 h 6184462"/>
              <a:gd name="connsiteX295" fmla="*/ 948135 w 6191980"/>
              <a:gd name="connsiteY295" fmla="*/ 871157 h 6184462"/>
              <a:gd name="connsiteX296" fmla="*/ 993197 w 6191980"/>
              <a:gd name="connsiteY296" fmla="*/ 842995 h 6184462"/>
              <a:gd name="connsiteX297" fmla="*/ 1043887 w 6191980"/>
              <a:gd name="connsiteY297" fmla="*/ 820464 h 6184462"/>
              <a:gd name="connsiteX298" fmla="*/ 1098336 w 6191980"/>
              <a:gd name="connsiteY298" fmla="*/ 801690 h 6184462"/>
              <a:gd name="connsiteX299" fmla="*/ 1152783 w 6191980"/>
              <a:gd name="connsiteY299" fmla="*/ 784792 h 6184462"/>
              <a:gd name="connsiteX300" fmla="*/ 1210986 w 6191980"/>
              <a:gd name="connsiteY300" fmla="*/ 769772 h 6184462"/>
              <a:gd name="connsiteX301" fmla="*/ 1267309 w 6191980"/>
              <a:gd name="connsiteY301" fmla="*/ 754751 h 6184462"/>
              <a:gd name="connsiteX302" fmla="*/ 1323635 w 6191980"/>
              <a:gd name="connsiteY302" fmla="*/ 737854 h 6184462"/>
              <a:gd name="connsiteX303" fmla="*/ 1378082 w 6191980"/>
              <a:gd name="connsiteY303" fmla="*/ 719079 h 6184462"/>
              <a:gd name="connsiteX304" fmla="*/ 1428774 w 6191980"/>
              <a:gd name="connsiteY304" fmla="*/ 696549 h 6184462"/>
              <a:gd name="connsiteX305" fmla="*/ 1475711 w 6191980"/>
              <a:gd name="connsiteY305" fmla="*/ 670266 h 6184462"/>
              <a:gd name="connsiteX306" fmla="*/ 1517016 w 6191980"/>
              <a:gd name="connsiteY306" fmla="*/ 636471 h 6184462"/>
              <a:gd name="connsiteX307" fmla="*/ 1560199 w 6191980"/>
              <a:gd name="connsiteY307" fmla="*/ 598919 h 6184462"/>
              <a:gd name="connsiteX308" fmla="*/ 1597750 w 6191980"/>
              <a:gd name="connsiteY308" fmla="*/ 555737 h 6184462"/>
              <a:gd name="connsiteX309" fmla="*/ 1633422 w 6191980"/>
              <a:gd name="connsiteY309" fmla="*/ 510678 h 6184462"/>
              <a:gd name="connsiteX310" fmla="*/ 1669094 w 6191980"/>
              <a:gd name="connsiteY310" fmla="*/ 463741 h 6184462"/>
              <a:gd name="connsiteX311" fmla="*/ 1704766 w 6191980"/>
              <a:gd name="connsiteY311" fmla="*/ 416803 h 6184462"/>
              <a:gd name="connsiteX312" fmla="*/ 1740438 w 6191980"/>
              <a:gd name="connsiteY312" fmla="*/ 371743 h 6184462"/>
              <a:gd name="connsiteX313" fmla="*/ 1779867 w 6191980"/>
              <a:gd name="connsiteY313" fmla="*/ 328561 h 6184462"/>
              <a:gd name="connsiteX314" fmla="*/ 1819293 w 6191980"/>
              <a:gd name="connsiteY314" fmla="*/ 291012 h 6184462"/>
              <a:gd name="connsiteX315" fmla="*/ 1864354 w 6191980"/>
              <a:gd name="connsiteY315" fmla="*/ 259094 h 6184462"/>
              <a:gd name="connsiteX316" fmla="*/ 1911291 w 6191980"/>
              <a:gd name="connsiteY316" fmla="*/ 234686 h 6184462"/>
              <a:gd name="connsiteX317" fmla="*/ 1967617 w 6191980"/>
              <a:gd name="connsiteY317" fmla="*/ 217789 h 6184462"/>
              <a:gd name="connsiteX318" fmla="*/ 2025819 w 6191980"/>
              <a:gd name="connsiteY318" fmla="*/ 210279 h 6184462"/>
              <a:gd name="connsiteX319" fmla="*/ 2085897 w 6191980"/>
              <a:gd name="connsiteY319" fmla="*/ 208401 h 6184462"/>
              <a:gd name="connsiteX320" fmla="*/ 2149731 w 6191980"/>
              <a:gd name="connsiteY320" fmla="*/ 214035 h 6184462"/>
              <a:gd name="connsiteX321" fmla="*/ 2213567 w 6191980"/>
              <a:gd name="connsiteY321" fmla="*/ 221545 h 6184462"/>
              <a:gd name="connsiteX322" fmla="*/ 2277403 w 6191980"/>
              <a:gd name="connsiteY322" fmla="*/ 230932 h 6184462"/>
              <a:gd name="connsiteX323" fmla="*/ 2341237 w 6191980"/>
              <a:gd name="connsiteY323" fmla="*/ 238443 h 6184462"/>
              <a:gd name="connsiteX324" fmla="*/ 2405071 w 6191980"/>
              <a:gd name="connsiteY324" fmla="*/ 242197 h 6184462"/>
              <a:gd name="connsiteX325" fmla="*/ 2467030 w 6191980"/>
              <a:gd name="connsiteY325" fmla="*/ 242197 h 6184462"/>
              <a:gd name="connsiteX326" fmla="*/ 2525233 w 6191980"/>
              <a:gd name="connsiteY326" fmla="*/ 234686 h 6184462"/>
              <a:gd name="connsiteX327" fmla="*/ 2583436 w 6191980"/>
              <a:gd name="connsiteY327" fmla="*/ 219666 h 6184462"/>
              <a:gd name="connsiteX328" fmla="*/ 2639760 w 6191980"/>
              <a:gd name="connsiteY328" fmla="*/ 197137 h 6184462"/>
              <a:gd name="connsiteX329" fmla="*/ 2696083 w 6191980"/>
              <a:gd name="connsiteY329" fmla="*/ 167096 h 6184462"/>
              <a:gd name="connsiteX330" fmla="*/ 2752409 w 6191980"/>
              <a:gd name="connsiteY330" fmla="*/ 137057 h 6184462"/>
              <a:gd name="connsiteX331" fmla="*/ 2808733 w 6191980"/>
              <a:gd name="connsiteY331" fmla="*/ 103262 h 6184462"/>
              <a:gd name="connsiteX332" fmla="*/ 2863182 w 6191980"/>
              <a:gd name="connsiteY332" fmla="*/ 71344 h 6184462"/>
              <a:gd name="connsiteX333" fmla="*/ 2921385 w 6191980"/>
              <a:gd name="connsiteY333" fmla="*/ 43182 h 6184462"/>
              <a:gd name="connsiteX334" fmla="*/ 2977708 w 6191980"/>
              <a:gd name="connsiteY334" fmla="*/ 20652 h 6184462"/>
              <a:gd name="connsiteX335" fmla="*/ 3035911 w 6191980"/>
              <a:gd name="connsiteY335" fmla="*/ 5631 h 6184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Lst>
            <a:rect l="l" t="t" r="r" b="b"/>
            <a:pathLst>
              <a:path w="6191980" h="6184462">
                <a:moveTo>
                  <a:pt x="3095991" y="0"/>
                </a:moveTo>
                <a:lnTo>
                  <a:pt x="3156069" y="5631"/>
                </a:lnTo>
                <a:lnTo>
                  <a:pt x="3214272" y="20652"/>
                </a:lnTo>
                <a:lnTo>
                  <a:pt x="3270598" y="43182"/>
                </a:lnTo>
                <a:lnTo>
                  <a:pt x="3328798" y="71344"/>
                </a:lnTo>
                <a:lnTo>
                  <a:pt x="3383247" y="103262"/>
                </a:lnTo>
                <a:lnTo>
                  <a:pt x="3439573" y="137057"/>
                </a:lnTo>
                <a:lnTo>
                  <a:pt x="3495897" y="167096"/>
                </a:lnTo>
                <a:lnTo>
                  <a:pt x="3552221" y="197137"/>
                </a:lnTo>
                <a:lnTo>
                  <a:pt x="3606669" y="219666"/>
                </a:lnTo>
                <a:lnTo>
                  <a:pt x="3666749" y="234686"/>
                </a:lnTo>
                <a:lnTo>
                  <a:pt x="3724950" y="242197"/>
                </a:lnTo>
                <a:lnTo>
                  <a:pt x="3786907" y="242197"/>
                </a:lnTo>
                <a:lnTo>
                  <a:pt x="3850743" y="238443"/>
                </a:lnTo>
                <a:lnTo>
                  <a:pt x="3914577" y="230932"/>
                </a:lnTo>
                <a:lnTo>
                  <a:pt x="3978413" y="221545"/>
                </a:lnTo>
                <a:lnTo>
                  <a:pt x="4042247" y="214035"/>
                </a:lnTo>
                <a:lnTo>
                  <a:pt x="4106083" y="208401"/>
                </a:lnTo>
                <a:lnTo>
                  <a:pt x="4166161" y="210279"/>
                </a:lnTo>
                <a:lnTo>
                  <a:pt x="4224364" y="217789"/>
                </a:lnTo>
                <a:lnTo>
                  <a:pt x="4280690" y="234686"/>
                </a:lnTo>
                <a:lnTo>
                  <a:pt x="4327628" y="259094"/>
                </a:lnTo>
                <a:lnTo>
                  <a:pt x="4372686" y="291012"/>
                </a:lnTo>
                <a:lnTo>
                  <a:pt x="4412114" y="328561"/>
                </a:lnTo>
                <a:lnTo>
                  <a:pt x="4451542" y="371743"/>
                </a:lnTo>
                <a:lnTo>
                  <a:pt x="4487214" y="416803"/>
                </a:lnTo>
                <a:lnTo>
                  <a:pt x="4522886" y="463741"/>
                </a:lnTo>
                <a:lnTo>
                  <a:pt x="4558559" y="510678"/>
                </a:lnTo>
                <a:lnTo>
                  <a:pt x="4594231" y="555737"/>
                </a:lnTo>
                <a:lnTo>
                  <a:pt x="4631782" y="598919"/>
                </a:lnTo>
                <a:lnTo>
                  <a:pt x="4674964" y="636471"/>
                </a:lnTo>
                <a:lnTo>
                  <a:pt x="4716270" y="670266"/>
                </a:lnTo>
                <a:lnTo>
                  <a:pt x="4763206" y="696549"/>
                </a:lnTo>
                <a:lnTo>
                  <a:pt x="4813899" y="719079"/>
                </a:lnTo>
                <a:lnTo>
                  <a:pt x="4868345" y="737854"/>
                </a:lnTo>
                <a:lnTo>
                  <a:pt x="4924669" y="754751"/>
                </a:lnTo>
                <a:lnTo>
                  <a:pt x="4980995" y="769772"/>
                </a:lnTo>
                <a:lnTo>
                  <a:pt x="5039198" y="784792"/>
                </a:lnTo>
                <a:lnTo>
                  <a:pt x="5093644" y="801690"/>
                </a:lnTo>
                <a:lnTo>
                  <a:pt x="5148091" y="820464"/>
                </a:lnTo>
                <a:lnTo>
                  <a:pt x="5198784" y="842995"/>
                </a:lnTo>
                <a:lnTo>
                  <a:pt x="5243845" y="871157"/>
                </a:lnTo>
                <a:lnTo>
                  <a:pt x="5285151" y="904952"/>
                </a:lnTo>
                <a:lnTo>
                  <a:pt x="5318944" y="946257"/>
                </a:lnTo>
                <a:lnTo>
                  <a:pt x="5347108" y="991317"/>
                </a:lnTo>
                <a:lnTo>
                  <a:pt x="5369636" y="1042007"/>
                </a:lnTo>
                <a:lnTo>
                  <a:pt x="5388410" y="1096456"/>
                </a:lnTo>
                <a:lnTo>
                  <a:pt x="5405308" y="1150903"/>
                </a:lnTo>
                <a:lnTo>
                  <a:pt x="5420328" y="1209105"/>
                </a:lnTo>
                <a:lnTo>
                  <a:pt x="5435349" y="1265429"/>
                </a:lnTo>
                <a:lnTo>
                  <a:pt x="5452246" y="1321755"/>
                </a:lnTo>
                <a:lnTo>
                  <a:pt x="5471021" y="1376203"/>
                </a:lnTo>
                <a:lnTo>
                  <a:pt x="5493550" y="1426896"/>
                </a:lnTo>
                <a:lnTo>
                  <a:pt x="5519836" y="1473832"/>
                </a:lnTo>
                <a:lnTo>
                  <a:pt x="5553632" y="1515138"/>
                </a:lnTo>
                <a:lnTo>
                  <a:pt x="5591181" y="1558320"/>
                </a:lnTo>
                <a:lnTo>
                  <a:pt x="5634364" y="1595869"/>
                </a:lnTo>
                <a:lnTo>
                  <a:pt x="5679425" y="1631541"/>
                </a:lnTo>
                <a:lnTo>
                  <a:pt x="5728238" y="1667213"/>
                </a:lnTo>
                <a:lnTo>
                  <a:pt x="5775175" y="1702885"/>
                </a:lnTo>
                <a:lnTo>
                  <a:pt x="5820236" y="1738560"/>
                </a:lnTo>
                <a:lnTo>
                  <a:pt x="5863416" y="1777986"/>
                </a:lnTo>
                <a:lnTo>
                  <a:pt x="5900968" y="1817414"/>
                </a:lnTo>
                <a:lnTo>
                  <a:pt x="5932886" y="1862474"/>
                </a:lnTo>
                <a:lnTo>
                  <a:pt x="5957294" y="1909410"/>
                </a:lnTo>
                <a:lnTo>
                  <a:pt x="5974191" y="1965736"/>
                </a:lnTo>
                <a:lnTo>
                  <a:pt x="5981700" y="2023938"/>
                </a:lnTo>
                <a:lnTo>
                  <a:pt x="5983578" y="2084018"/>
                </a:lnTo>
                <a:lnTo>
                  <a:pt x="5977945" y="2147852"/>
                </a:lnTo>
                <a:lnTo>
                  <a:pt x="5970435" y="2211686"/>
                </a:lnTo>
                <a:lnTo>
                  <a:pt x="5961048" y="2275522"/>
                </a:lnTo>
                <a:lnTo>
                  <a:pt x="5953538" y="2339356"/>
                </a:lnTo>
                <a:lnTo>
                  <a:pt x="5949784" y="2403192"/>
                </a:lnTo>
                <a:lnTo>
                  <a:pt x="5949784" y="2465149"/>
                </a:lnTo>
                <a:lnTo>
                  <a:pt x="5957294" y="2523350"/>
                </a:lnTo>
                <a:lnTo>
                  <a:pt x="5972312" y="2581552"/>
                </a:lnTo>
                <a:lnTo>
                  <a:pt x="5994843" y="2636001"/>
                </a:lnTo>
                <a:lnTo>
                  <a:pt x="6024884" y="2692325"/>
                </a:lnTo>
                <a:lnTo>
                  <a:pt x="6054922" y="2748651"/>
                </a:lnTo>
                <a:lnTo>
                  <a:pt x="6088718" y="2804974"/>
                </a:lnTo>
                <a:lnTo>
                  <a:pt x="6120634" y="2859423"/>
                </a:lnTo>
                <a:lnTo>
                  <a:pt x="6148798" y="2917624"/>
                </a:lnTo>
                <a:lnTo>
                  <a:pt x="6171326" y="2973950"/>
                </a:lnTo>
                <a:lnTo>
                  <a:pt x="6186347" y="3032152"/>
                </a:lnTo>
                <a:lnTo>
                  <a:pt x="6191980" y="3092230"/>
                </a:lnTo>
                <a:lnTo>
                  <a:pt x="6186347" y="3152310"/>
                </a:lnTo>
                <a:lnTo>
                  <a:pt x="6171326" y="3210513"/>
                </a:lnTo>
                <a:lnTo>
                  <a:pt x="6148798" y="3266839"/>
                </a:lnTo>
                <a:lnTo>
                  <a:pt x="6120634" y="3325039"/>
                </a:lnTo>
                <a:lnTo>
                  <a:pt x="6088718" y="3379488"/>
                </a:lnTo>
                <a:lnTo>
                  <a:pt x="6054922" y="3435814"/>
                </a:lnTo>
                <a:lnTo>
                  <a:pt x="6024884" y="3492137"/>
                </a:lnTo>
                <a:lnTo>
                  <a:pt x="5994843" y="3548461"/>
                </a:lnTo>
                <a:lnTo>
                  <a:pt x="5972312" y="3602910"/>
                </a:lnTo>
                <a:lnTo>
                  <a:pt x="5957294" y="3661113"/>
                </a:lnTo>
                <a:lnTo>
                  <a:pt x="5949784" y="3719313"/>
                </a:lnTo>
                <a:lnTo>
                  <a:pt x="5949784" y="3781272"/>
                </a:lnTo>
                <a:lnTo>
                  <a:pt x="5953538" y="3845106"/>
                </a:lnTo>
                <a:lnTo>
                  <a:pt x="5961048" y="3908940"/>
                </a:lnTo>
                <a:lnTo>
                  <a:pt x="5970435" y="3972776"/>
                </a:lnTo>
                <a:lnTo>
                  <a:pt x="5977945" y="4036610"/>
                </a:lnTo>
                <a:lnTo>
                  <a:pt x="5983578" y="4100444"/>
                </a:lnTo>
                <a:lnTo>
                  <a:pt x="5981700" y="4160526"/>
                </a:lnTo>
                <a:lnTo>
                  <a:pt x="5974191" y="4218729"/>
                </a:lnTo>
                <a:lnTo>
                  <a:pt x="5957294" y="4275053"/>
                </a:lnTo>
                <a:lnTo>
                  <a:pt x="5932886" y="4321989"/>
                </a:lnTo>
                <a:lnTo>
                  <a:pt x="5900968" y="4367050"/>
                </a:lnTo>
                <a:lnTo>
                  <a:pt x="5863416" y="4406477"/>
                </a:lnTo>
                <a:lnTo>
                  <a:pt x="5820236" y="4445903"/>
                </a:lnTo>
                <a:lnTo>
                  <a:pt x="5775175" y="4481577"/>
                </a:lnTo>
                <a:lnTo>
                  <a:pt x="5728238" y="4517249"/>
                </a:lnTo>
                <a:lnTo>
                  <a:pt x="5679425" y="4552921"/>
                </a:lnTo>
                <a:lnTo>
                  <a:pt x="5634364" y="4588593"/>
                </a:lnTo>
                <a:lnTo>
                  <a:pt x="5591181" y="4626142"/>
                </a:lnTo>
                <a:lnTo>
                  <a:pt x="5553632" y="4669325"/>
                </a:lnTo>
                <a:lnTo>
                  <a:pt x="5519836" y="4710630"/>
                </a:lnTo>
                <a:lnTo>
                  <a:pt x="5493550" y="4757566"/>
                </a:lnTo>
                <a:lnTo>
                  <a:pt x="5471021" y="4808259"/>
                </a:lnTo>
                <a:lnTo>
                  <a:pt x="5452246" y="4862708"/>
                </a:lnTo>
                <a:lnTo>
                  <a:pt x="5435349" y="4919033"/>
                </a:lnTo>
                <a:lnTo>
                  <a:pt x="5420328" y="4975357"/>
                </a:lnTo>
                <a:lnTo>
                  <a:pt x="5405308" y="5033560"/>
                </a:lnTo>
                <a:lnTo>
                  <a:pt x="5388410" y="5088007"/>
                </a:lnTo>
                <a:lnTo>
                  <a:pt x="5369636" y="5142453"/>
                </a:lnTo>
                <a:lnTo>
                  <a:pt x="5347108" y="5193146"/>
                </a:lnTo>
                <a:lnTo>
                  <a:pt x="5318944" y="5238207"/>
                </a:lnTo>
                <a:lnTo>
                  <a:pt x="5285151" y="5279510"/>
                </a:lnTo>
                <a:lnTo>
                  <a:pt x="5243845" y="5313305"/>
                </a:lnTo>
                <a:lnTo>
                  <a:pt x="5198784" y="5341467"/>
                </a:lnTo>
                <a:lnTo>
                  <a:pt x="5148091" y="5363998"/>
                </a:lnTo>
                <a:lnTo>
                  <a:pt x="5093644" y="5382773"/>
                </a:lnTo>
                <a:lnTo>
                  <a:pt x="5039198" y="5399670"/>
                </a:lnTo>
                <a:lnTo>
                  <a:pt x="4980995" y="5414691"/>
                </a:lnTo>
                <a:lnTo>
                  <a:pt x="4924669" y="5429711"/>
                </a:lnTo>
                <a:lnTo>
                  <a:pt x="4868345" y="5446609"/>
                </a:lnTo>
                <a:lnTo>
                  <a:pt x="4813899" y="5465383"/>
                </a:lnTo>
                <a:lnTo>
                  <a:pt x="4763206" y="5487914"/>
                </a:lnTo>
                <a:lnTo>
                  <a:pt x="4716270" y="5514197"/>
                </a:lnTo>
                <a:lnTo>
                  <a:pt x="4674964" y="5547992"/>
                </a:lnTo>
                <a:lnTo>
                  <a:pt x="4631782" y="5585543"/>
                </a:lnTo>
                <a:lnTo>
                  <a:pt x="4594231" y="5628725"/>
                </a:lnTo>
                <a:lnTo>
                  <a:pt x="4558559" y="5673785"/>
                </a:lnTo>
                <a:lnTo>
                  <a:pt x="4522886" y="5720721"/>
                </a:lnTo>
                <a:lnTo>
                  <a:pt x="4487214" y="5767659"/>
                </a:lnTo>
                <a:lnTo>
                  <a:pt x="4451542" y="5812719"/>
                </a:lnTo>
                <a:lnTo>
                  <a:pt x="4412114" y="5855901"/>
                </a:lnTo>
                <a:lnTo>
                  <a:pt x="4372686" y="5893450"/>
                </a:lnTo>
                <a:lnTo>
                  <a:pt x="4327628" y="5925368"/>
                </a:lnTo>
                <a:lnTo>
                  <a:pt x="4280690" y="5949776"/>
                </a:lnTo>
                <a:lnTo>
                  <a:pt x="4224364" y="5966674"/>
                </a:lnTo>
                <a:lnTo>
                  <a:pt x="4166161" y="5974184"/>
                </a:lnTo>
                <a:lnTo>
                  <a:pt x="4106083" y="5976061"/>
                </a:lnTo>
                <a:lnTo>
                  <a:pt x="4042247" y="5970428"/>
                </a:lnTo>
                <a:lnTo>
                  <a:pt x="3978413" y="5962919"/>
                </a:lnTo>
                <a:lnTo>
                  <a:pt x="3914577" y="5953530"/>
                </a:lnTo>
                <a:lnTo>
                  <a:pt x="3850743" y="5946022"/>
                </a:lnTo>
                <a:lnTo>
                  <a:pt x="3786907" y="5942266"/>
                </a:lnTo>
                <a:lnTo>
                  <a:pt x="3724950" y="5942266"/>
                </a:lnTo>
                <a:lnTo>
                  <a:pt x="3666749" y="5949776"/>
                </a:lnTo>
                <a:lnTo>
                  <a:pt x="3606669" y="5964797"/>
                </a:lnTo>
                <a:lnTo>
                  <a:pt x="3552221" y="5987325"/>
                </a:lnTo>
                <a:lnTo>
                  <a:pt x="3495897" y="6017366"/>
                </a:lnTo>
                <a:lnTo>
                  <a:pt x="3439573" y="6047407"/>
                </a:lnTo>
                <a:lnTo>
                  <a:pt x="3383247" y="6081200"/>
                </a:lnTo>
                <a:lnTo>
                  <a:pt x="3328798" y="6113118"/>
                </a:lnTo>
                <a:lnTo>
                  <a:pt x="3270598" y="6141280"/>
                </a:lnTo>
                <a:lnTo>
                  <a:pt x="3214272" y="6163811"/>
                </a:lnTo>
                <a:lnTo>
                  <a:pt x="3156069" y="6178831"/>
                </a:lnTo>
                <a:lnTo>
                  <a:pt x="3095991" y="6184462"/>
                </a:lnTo>
                <a:lnTo>
                  <a:pt x="3035911" y="6178831"/>
                </a:lnTo>
                <a:lnTo>
                  <a:pt x="2977708" y="6163811"/>
                </a:lnTo>
                <a:lnTo>
                  <a:pt x="2921385" y="6141280"/>
                </a:lnTo>
                <a:lnTo>
                  <a:pt x="2863182" y="6113118"/>
                </a:lnTo>
                <a:lnTo>
                  <a:pt x="2808733" y="6081200"/>
                </a:lnTo>
                <a:lnTo>
                  <a:pt x="2752409" y="6047407"/>
                </a:lnTo>
                <a:lnTo>
                  <a:pt x="2696083" y="6017366"/>
                </a:lnTo>
                <a:lnTo>
                  <a:pt x="2639760" y="5987325"/>
                </a:lnTo>
                <a:lnTo>
                  <a:pt x="2583436" y="5964797"/>
                </a:lnTo>
                <a:lnTo>
                  <a:pt x="2525233" y="5949776"/>
                </a:lnTo>
                <a:lnTo>
                  <a:pt x="2467030" y="5942266"/>
                </a:lnTo>
                <a:lnTo>
                  <a:pt x="2405071" y="5942266"/>
                </a:lnTo>
                <a:lnTo>
                  <a:pt x="2341237" y="5946022"/>
                </a:lnTo>
                <a:lnTo>
                  <a:pt x="2277403" y="5953530"/>
                </a:lnTo>
                <a:lnTo>
                  <a:pt x="2213567" y="5962919"/>
                </a:lnTo>
                <a:lnTo>
                  <a:pt x="2149731" y="5970428"/>
                </a:lnTo>
                <a:lnTo>
                  <a:pt x="2085897" y="5976061"/>
                </a:lnTo>
                <a:lnTo>
                  <a:pt x="2025819" y="5974184"/>
                </a:lnTo>
                <a:lnTo>
                  <a:pt x="1967617" y="5966674"/>
                </a:lnTo>
                <a:lnTo>
                  <a:pt x="1911291" y="5949776"/>
                </a:lnTo>
                <a:lnTo>
                  <a:pt x="1864354" y="5925368"/>
                </a:lnTo>
                <a:lnTo>
                  <a:pt x="1819293" y="5893450"/>
                </a:lnTo>
                <a:lnTo>
                  <a:pt x="1779867" y="5855901"/>
                </a:lnTo>
                <a:lnTo>
                  <a:pt x="1740438" y="5812719"/>
                </a:lnTo>
                <a:lnTo>
                  <a:pt x="1704766" y="5767659"/>
                </a:lnTo>
                <a:lnTo>
                  <a:pt x="1669094" y="5720721"/>
                </a:lnTo>
                <a:lnTo>
                  <a:pt x="1633422" y="5673785"/>
                </a:lnTo>
                <a:lnTo>
                  <a:pt x="1597750" y="5628725"/>
                </a:lnTo>
                <a:lnTo>
                  <a:pt x="1560199" y="5585543"/>
                </a:lnTo>
                <a:lnTo>
                  <a:pt x="1517016" y="5547992"/>
                </a:lnTo>
                <a:lnTo>
                  <a:pt x="1475711" y="5514197"/>
                </a:lnTo>
                <a:lnTo>
                  <a:pt x="1428774" y="5487914"/>
                </a:lnTo>
                <a:lnTo>
                  <a:pt x="1378082" y="5465383"/>
                </a:lnTo>
                <a:lnTo>
                  <a:pt x="1323635" y="5446609"/>
                </a:lnTo>
                <a:lnTo>
                  <a:pt x="1267309" y="5429711"/>
                </a:lnTo>
                <a:lnTo>
                  <a:pt x="1210986" y="5414691"/>
                </a:lnTo>
                <a:lnTo>
                  <a:pt x="1152783" y="5399670"/>
                </a:lnTo>
                <a:lnTo>
                  <a:pt x="1098336" y="5382773"/>
                </a:lnTo>
                <a:lnTo>
                  <a:pt x="1043887" y="5363998"/>
                </a:lnTo>
                <a:lnTo>
                  <a:pt x="993197" y="5341467"/>
                </a:lnTo>
                <a:lnTo>
                  <a:pt x="948135" y="5313305"/>
                </a:lnTo>
                <a:lnTo>
                  <a:pt x="906830" y="5279510"/>
                </a:lnTo>
                <a:lnTo>
                  <a:pt x="873037" y="5238207"/>
                </a:lnTo>
                <a:lnTo>
                  <a:pt x="844875" y="5193146"/>
                </a:lnTo>
                <a:lnTo>
                  <a:pt x="822344" y="5142453"/>
                </a:lnTo>
                <a:lnTo>
                  <a:pt x="803570" y="5088007"/>
                </a:lnTo>
                <a:lnTo>
                  <a:pt x="786672" y="5033560"/>
                </a:lnTo>
                <a:lnTo>
                  <a:pt x="771652" y="4975357"/>
                </a:lnTo>
                <a:lnTo>
                  <a:pt x="756631" y="4919033"/>
                </a:lnTo>
                <a:lnTo>
                  <a:pt x="739734" y="4862708"/>
                </a:lnTo>
                <a:lnTo>
                  <a:pt x="720959" y="4808259"/>
                </a:lnTo>
                <a:lnTo>
                  <a:pt x="698428" y="4757566"/>
                </a:lnTo>
                <a:lnTo>
                  <a:pt x="672143" y="4710630"/>
                </a:lnTo>
                <a:lnTo>
                  <a:pt x="638351" y="4669325"/>
                </a:lnTo>
                <a:lnTo>
                  <a:pt x="600799" y="4626142"/>
                </a:lnTo>
                <a:lnTo>
                  <a:pt x="557617" y="4588593"/>
                </a:lnTo>
                <a:lnTo>
                  <a:pt x="510678" y="4552921"/>
                </a:lnTo>
                <a:lnTo>
                  <a:pt x="463742" y="4517249"/>
                </a:lnTo>
                <a:lnTo>
                  <a:pt x="416805" y="4481577"/>
                </a:lnTo>
                <a:lnTo>
                  <a:pt x="371744" y="4445903"/>
                </a:lnTo>
                <a:lnTo>
                  <a:pt x="328562" y="4406477"/>
                </a:lnTo>
                <a:lnTo>
                  <a:pt x="291012" y="4367050"/>
                </a:lnTo>
                <a:lnTo>
                  <a:pt x="259096" y="4321989"/>
                </a:lnTo>
                <a:lnTo>
                  <a:pt x="234689" y="4275053"/>
                </a:lnTo>
                <a:lnTo>
                  <a:pt x="217791" y="4218729"/>
                </a:lnTo>
                <a:lnTo>
                  <a:pt x="210281" y="4160526"/>
                </a:lnTo>
                <a:lnTo>
                  <a:pt x="208402" y="4100444"/>
                </a:lnTo>
                <a:lnTo>
                  <a:pt x="214035" y="4036610"/>
                </a:lnTo>
                <a:lnTo>
                  <a:pt x="221545" y="3972776"/>
                </a:lnTo>
                <a:lnTo>
                  <a:pt x="230932" y="3908940"/>
                </a:lnTo>
                <a:lnTo>
                  <a:pt x="238443" y="3845106"/>
                </a:lnTo>
                <a:lnTo>
                  <a:pt x="242199" y="3781272"/>
                </a:lnTo>
                <a:lnTo>
                  <a:pt x="242199" y="3719313"/>
                </a:lnTo>
                <a:lnTo>
                  <a:pt x="234689" y="3661113"/>
                </a:lnTo>
                <a:lnTo>
                  <a:pt x="219668" y="3602910"/>
                </a:lnTo>
                <a:lnTo>
                  <a:pt x="197138" y="3548461"/>
                </a:lnTo>
                <a:lnTo>
                  <a:pt x="168976" y="3492137"/>
                </a:lnTo>
                <a:lnTo>
                  <a:pt x="137057" y="3435814"/>
                </a:lnTo>
                <a:lnTo>
                  <a:pt x="103264" y="3379488"/>
                </a:lnTo>
                <a:lnTo>
                  <a:pt x="71346" y="3325039"/>
                </a:lnTo>
                <a:lnTo>
                  <a:pt x="43182" y="3266839"/>
                </a:lnTo>
                <a:lnTo>
                  <a:pt x="20654" y="3210513"/>
                </a:lnTo>
                <a:lnTo>
                  <a:pt x="5634" y="3152310"/>
                </a:lnTo>
                <a:lnTo>
                  <a:pt x="0" y="3092230"/>
                </a:lnTo>
                <a:lnTo>
                  <a:pt x="5634" y="3032152"/>
                </a:lnTo>
                <a:lnTo>
                  <a:pt x="20654" y="2973950"/>
                </a:lnTo>
                <a:lnTo>
                  <a:pt x="43182" y="2917624"/>
                </a:lnTo>
                <a:lnTo>
                  <a:pt x="71346" y="2859423"/>
                </a:lnTo>
                <a:lnTo>
                  <a:pt x="103264" y="2804974"/>
                </a:lnTo>
                <a:lnTo>
                  <a:pt x="137057" y="2748651"/>
                </a:lnTo>
                <a:lnTo>
                  <a:pt x="168976" y="2692325"/>
                </a:lnTo>
                <a:lnTo>
                  <a:pt x="197138" y="2636001"/>
                </a:lnTo>
                <a:lnTo>
                  <a:pt x="219668" y="2581552"/>
                </a:lnTo>
                <a:lnTo>
                  <a:pt x="234689" y="2523350"/>
                </a:lnTo>
                <a:lnTo>
                  <a:pt x="242199" y="2465149"/>
                </a:lnTo>
                <a:lnTo>
                  <a:pt x="242199" y="2403192"/>
                </a:lnTo>
                <a:lnTo>
                  <a:pt x="238443" y="2339356"/>
                </a:lnTo>
                <a:lnTo>
                  <a:pt x="230932" y="2275522"/>
                </a:lnTo>
                <a:lnTo>
                  <a:pt x="221545" y="2211686"/>
                </a:lnTo>
                <a:lnTo>
                  <a:pt x="214035" y="2147852"/>
                </a:lnTo>
                <a:lnTo>
                  <a:pt x="208402" y="2084018"/>
                </a:lnTo>
                <a:lnTo>
                  <a:pt x="210281" y="2023938"/>
                </a:lnTo>
                <a:lnTo>
                  <a:pt x="217791" y="1965736"/>
                </a:lnTo>
                <a:lnTo>
                  <a:pt x="234689" y="1909410"/>
                </a:lnTo>
                <a:lnTo>
                  <a:pt x="259096" y="1862474"/>
                </a:lnTo>
                <a:lnTo>
                  <a:pt x="291012" y="1817414"/>
                </a:lnTo>
                <a:lnTo>
                  <a:pt x="328562" y="1777986"/>
                </a:lnTo>
                <a:lnTo>
                  <a:pt x="371744" y="1738560"/>
                </a:lnTo>
                <a:lnTo>
                  <a:pt x="416805" y="1702885"/>
                </a:lnTo>
                <a:lnTo>
                  <a:pt x="463742" y="1667213"/>
                </a:lnTo>
                <a:lnTo>
                  <a:pt x="510678" y="1631541"/>
                </a:lnTo>
                <a:lnTo>
                  <a:pt x="557617" y="1595869"/>
                </a:lnTo>
                <a:lnTo>
                  <a:pt x="600799" y="1558320"/>
                </a:lnTo>
                <a:lnTo>
                  <a:pt x="638351" y="1515138"/>
                </a:lnTo>
                <a:lnTo>
                  <a:pt x="672143" y="1473832"/>
                </a:lnTo>
                <a:lnTo>
                  <a:pt x="698428" y="1426896"/>
                </a:lnTo>
                <a:lnTo>
                  <a:pt x="720959" y="1376203"/>
                </a:lnTo>
                <a:lnTo>
                  <a:pt x="739734" y="1321755"/>
                </a:lnTo>
                <a:lnTo>
                  <a:pt x="756631" y="1265429"/>
                </a:lnTo>
                <a:lnTo>
                  <a:pt x="771652" y="1209105"/>
                </a:lnTo>
                <a:lnTo>
                  <a:pt x="786672" y="1150903"/>
                </a:lnTo>
                <a:lnTo>
                  <a:pt x="803570" y="1096456"/>
                </a:lnTo>
                <a:lnTo>
                  <a:pt x="822344" y="1042007"/>
                </a:lnTo>
                <a:lnTo>
                  <a:pt x="844875" y="991317"/>
                </a:lnTo>
                <a:lnTo>
                  <a:pt x="873037" y="946257"/>
                </a:lnTo>
                <a:lnTo>
                  <a:pt x="906830" y="904952"/>
                </a:lnTo>
                <a:lnTo>
                  <a:pt x="948135" y="871157"/>
                </a:lnTo>
                <a:lnTo>
                  <a:pt x="993197" y="842995"/>
                </a:lnTo>
                <a:lnTo>
                  <a:pt x="1043887" y="820464"/>
                </a:lnTo>
                <a:lnTo>
                  <a:pt x="1098336" y="801690"/>
                </a:lnTo>
                <a:lnTo>
                  <a:pt x="1152783" y="784792"/>
                </a:lnTo>
                <a:lnTo>
                  <a:pt x="1210986" y="769772"/>
                </a:lnTo>
                <a:lnTo>
                  <a:pt x="1267309" y="754751"/>
                </a:lnTo>
                <a:lnTo>
                  <a:pt x="1323635" y="737854"/>
                </a:lnTo>
                <a:lnTo>
                  <a:pt x="1378082" y="719079"/>
                </a:lnTo>
                <a:lnTo>
                  <a:pt x="1428774" y="696549"/>
                </a:lnTo>
                <a:lnTo>
                  <a:pt x="1475711" y="670266"/>
                </a:lnTo>
                <a:lnTo>
                  <a:pt x="1517016" y="636471"/>
                </a:lnTo>
                <a:lnTo>
                  <a:pt x="1560199" y="598919"/>
                </a:lnTo>
                <a:lnTo>
                  <a:pt x="1597750" y="555737"/>
                </a:lnTo>
                <a:lnTo>
                  <a:pt x="1633422" y="510678"/>
                </a:lnTo>
                <a:lnTo>
                  <a:pt x="1669094" y="463741"/>
                </a:lnTo>
                <a:lnTo>
                  <a:pt x="1704766" y="416803"/>
                </a:lnTo>
                <a:lnTo>
                  <a:pt x="1740438" y="371743"/>
                </a:lnTo>
                <a:lnTo>
                  <a:pt x="1779867" y="328561"/>
                </a:lnTo>
                <a:lnTo>
                  <a:pt x="1819293" y="291012"/>
                </a:lnTo>
                <a:lnTo>
                  <a:pt x="1864354" y="259094"/>
                </a:lnTo>
                <a:lnTo>
                  <a:pt x="1911291" y="234686"/>
                </a:lnTo>
                <a:lnTo>
                  <a:pt x="1967617" y="217789"/>
                </a:lnTo>
                <a:lnTo>
                  <a:pt x="2025819" y="210279"/>
                </a:lnTo>
                <a:lnTo>
                  <a:pt x="2085897" y="208401"/>
                </a:lnTo>
                <a:lnTo>
                  <a:pt x="2149731" y="214035"/>
                </a:lnTo>
                <a:lnTo>
                  <a:pt x="2213567" y="221545"/>
                </a:lnTo>
                <a:lnTo>
                  <a:pt x="2277403" y="230932"/>
                </a:lnTo>
                <a:lnTo>
                  <a:pt x="2341237" y="238443"/>
                </a:lnTo>
                <a:lnTo>
                  <a:pt x="2405071" y="242197"/>
                </a:lnTo>
                <a:lnTo>
                  <a:pt x="2467030" y="242197"/>
                </a:lnTo>
                <a:lnTo>
                  <a:pt x="2525233" y="234686"/>
                </a:lnTo>
                <a:lnTo>
                  <a:pt x="2583436" y="219666"/>
                </a:lnTo>
                <a:lnTo>
                  <a:pt x="2639760" y="197137"/>
                </a:lnTo>
                <a:lnTo>
                  <a:pt x="2696083" y="167096"/>
                </a:lnTo>
                <a:lnTo>
                  <a:pt x="2752409" y="137057"/>
                </a:lnTo>
                <a:lnTo>
                  <a:pt x="2808733" y="103262"/>
                </a:lnTo>
                <a:lnTo>
                  <a:pt x="2863182" y="71344"/>
                </a:lnTo>
                <a:lnTo>
                  <a:pt x="2921385" y="43182"/>
                </a:lnTo>
                <a:lnTo>
                  <a:pt x="2977708" y="20652"/>
                </a:lnTo>
                <a:lnTo>
                  <a:pt x="3035911" y="5631"/>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prstClr val="white"/>
              </a:solidFill>
              <a:latin typeface="Calibri" panose="020F0502020204030204"/>
            </a:endParaRPr>
          </a:p>
        </p:txBody>
      </p:sp>
      <p:pic>
        <p:nvPicPr>
          <p:cNvPr id="3076" name="Picture 4" descr="Beaver County's Shell plant a ...">
            <a:hlinkClick r:id="rId6"/>
            <a:extLst>
              <a:ext uri="{FF2B5EF4-FFF2-40B4-BE49-F238E27FC236}">
                <a16:creationId xmlns:a16="http://schemas.microsoft.com/office/drawing/2014/main" id="{9C26424A-FF18-1BCE-ADF6-4A8C071FC5D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9200" r="15806" b="-1"/>
          <a:stretch/>
        </p:blipFill>
        <p:spPr bwMode="auto">
          <a:xfrm>
            <a:off x="8278901" y="734672"/>
            <a:ext cx="3172463" cy="3168646"/>
          </a:xfrm>
          <a:custGeom>
            <a:avLst/>
            <a:gdLst/>
            <a:ahLst/>
            <a:cxnLst/>
            <a:rect l="l" t="t" r="r" b="b"/>
            <a:pathLst>
              <a:path w="2998601" h="2994963">
                <a:moveTo>
                  <a:pt x="1499301" y="0"/>
                </a:moveTo>
                <a:lnTo>
                  <a:pt x="1528395" y="2727"/>
                </a:lnTo>
                <a:lnTo>
                  <a:pt x="1556581" y="10001"/>
                </a:lnTo>
                <a:lnTo>
                  <a:pt x="1583858" y="20912"/>
                </a:lnTo>
                <a:lnTo>
                  <a:pt x="1612043" y="34550"/>
                </a:lnTo>
                <a:lnTo>
                  <a:pt x="1638411" y="50007"/>
                </a:lnTo>
                <a:lnTo>
                  <a:pt x="1665688" y="66373"/>
                </a:lnTo>
                <a:lnTo>
                  <a:pt x="1692964" y="80920"/>
                </a:lnTo>
                <a:lnTo>
                  <a:pt x="1720240" y="95468"/>
                </a:lnTo>
                <a:lnTo>
                  <a:pt x="1746608" y="106378"/>
                </a:lnTo>
                <a:lnTo>
                  <a:pt x="1775703" y="113652"/>
                </a:lnTo>
                <a:lnTo>
                  <a:pt x="1803888" y="117289"/>
                </a:lnTo>
                <a:lnTo>
                  <a:pt x="1833892" y="117289"/>
                </a:lnTo>
                <a:lnTo>
                  <a:pt x="1864806" y="115471"/>
                </a:lnTo>
                <a:lnTo>
                  <a:pt x="1895719" y="111834"/>
                </a:lnTo>
                <a:lnTo>
                  <a:pt x="1926633" y="107288"/>
                </a:lnTo>
                <a:lnTo>
                  <a:pt x="1957546" y="103651"/>
                </a:lnTo>
                <a:lnTo>
                  <a:pt x="1988460" y="100923"/>
                </a:lnTo>
                <a:lnTo>
                  <a:pt x="2017554" y="101832"/>
                </a:lnTo>
                <a:lnTo>
                  <a:pt x="2045740" y="105469"/>
                </a:lnTo>
                <a:lnTo>
                  <a:pt x="2073017" y="113652"/>
                </a:lnTo>
                <a:lnTo>
                  <a:pt x="2095748" y="125472"/>
                </a:lnTo>
                <a:lnTo>
                  <a:pt x="2117568" y="140929"/>
                </a:lnTo>
                <a:lnTo>
                  <a:pt x="2136662" y="159113"/>
                </a:lnTo>
                <a:lnTo>
                  <a:pt x="2155756" y="180025"/>
                </a:lnTo>
                <a:lnTo>
                  <a:pt x="2173031" y="201846"/>
                </a:lnTo>
                <a:lnTo>
                  <a:pt x="2190306" y="224577"/>
                </a:lnTo>
                <a:lnTo>
                  <a:pt x="2207581" y="247307"/>
                </a:lnTo>
                <a:lnTo>
                  <a:pt x="2224856" y="269128"/>
                </a:lnTo>
                <a:lnTo>
                  <a:pt x="2243041" y="290040"/>
                </a:lnTo>
                <a:lnTo>
                  <a:pt x="2263953" y="308225"/>
                </a:lnTo>
                <a:lnTo>
                  <a:pt x="2283956" y="324591"/>
                </a:lnTo>
                <a:lnTo>
                  <a:pt x="2306686" y="337319"/>
                </a:lnTo>
                <a:lnTo>
                  <a:pt x="2331235" y="348230"/>
                </a:lnTo>
                <a:lnTo>
                  <a:pt x="2357602" y="357322"/>
                </a:lnTo>
                <a:lnTo>
                  <a:pt x="2384878" y="365505"/>
                </a:lnTo>
                <a:lnTo>
                  <a:pt x="2412155" y="372779"/>
                </a:lnTo>
                <a:lnTo>
                  <a:pt x="2440341" y="380053"/>
                </a:lnTo>
                <a:lnTo>
                  <a:pt x="2466708" y="388236"/>
                </a:lnTo>
                <a:lnTo>
                  <a:pt x="2493075" y="397328"/>
                </a:lnTo>
                <a:lnTo>
                  <a:pt x="2517624" y="408239"/>
                </a:lnTo>
                <a:lnTo>
                  <a:pt x="2539446" y="421877"/>
                </a:lnTo>
                <a:lnTo>
                  <a:pt x="2559449" y="438243"/>
                </a:lnTo>
                <a:lnTo>
                  <a:pt x="2575814" y="458246"/>
                </a:lnTo>
                <a:lnTo>
                  <a:pt x="2589453" y="480067"/>
                </a:lnTo>
                <a:lnTo>
                  <a:pt x="2600363" y="504615"/>
                </a:lnTo>
                <a:lnTo>
                  <a:pt x="2609455" y="530983"/>
                </a:lnTo>
                <a:lnTo>
                  <a:pt x="2617638" y="557350"/>
                </a:lnTo>
                <a:lnTo>
                  <a:pt x="2624912" y="585536"/>
                </a:lnTo>
                <a:lnTo>
                  <a:pt x="2632186" y="612812"/>
                </a:lnTo>
                <a:lnTo>
                  <a:pt x="2640369" y="640089"/>
                </a:lnTo>
                <a:lnTo>
                  <a:pt x="2649461" y="666457"/>
                </a:lnTo>
                <a:lnTo>
                  <a:pt x="2660371" y="691006"/>
                </a:lnTo>
                <a:lnTo>
                  <a:pt x="2673101" y="713736"/>
                </a:lnTo>
                <a:lnTo>
                  <a:pt x="2689467" y="733739"/>
                </a:lnTo>
                <a:lnTo>
                  <a:pt x="2707651" y="754651"/>
                </a:lnTo>
                <a:lnTo>
                  <a:pt x="2728563" y="772835"/>
                </a:lnTo>
                <a:lnTo>
                  <a:pt x="2750385" y="790110"/>
                </a:lnTo>
                <a:lnTo>
                  <a:pt x="2774024" y="807385"/>
                </a:lnTo>
                <a:lnTo>
                  <a:pt x="2796754" y="824660"/>
                </a:lnTo>
                <a:lnTo>
                  <a:pt x="2818576" y="841936"/>
                </a:lnTo>
                <a:lnTo>
                  <a:pt x="2839487" y="861029"/>
                </a:lnTo>
                <a:lnTo>
                  <a:pt x="2857672" y="880123"/>
                </a:lnTo>
                <a:lnTo>
                  <a:pt x="2873129" y="901944"/>
                </a:lnTo>
                <a:lnTo>
                  <a:pt x="2884949" y="924674"/>
                </a:lnTo>
                <a:lnTo>
                  <a:pt x="2893132" y="951951"/>
                </a:lnTo>
                <a:lnTo>
                  <a:pt x="2896768" y="980137"/>
                </a:lnTo>
                <a:lnTo>
                  <a:pt x="2897678" y="1009232"/>
                </a:lnTo>
                <a:lnTo>
                  <a:pt x="2894950" y="1040145"/>
                </a:lnTo>
                <a:lnTo>
                  <a:pt x="2891313" y="1071058"/>
                </a:lnTo>
                <a:lnTo>
                  <a:pt x="2886767" y="1101972"/>
                </a:lnTo>
                <a:lnTo>
                  <a:pt x="2883130" y="1132885"/>
                </a:lnTo>
                <a:lnTo>
                  <a:pt x="2881312" y="1163799"/>
                </a:lnTo>
                <a:lnTo>
                  <a:pt x="2881312" y="1193803"/>
                </a:lnTo>
                <a:lnTo>
                  <a:pt x="2884949" y="1221988"/>
                </a:lnTo>
                <a:lnTo>
                  <a:pt x="2892222" y="1250174"/>
                </a:lnTo>
                <a:lnTo>
                  <a:pt x="2903133" y="1276542"/>
                </a:lnTo>
                <a:lnTo>
                  <a:pt x="2917681" y="1303818"/>
                </a:lnTo>
                <a:lnTo>
                  <a:pt x="2932228" y="1331095"/>
                </a:lnTo>
                <a:lnTo>
                  <a:pt x="2948594" y="1358371"/>
                </a:lnTo>
                <a:lnTo>
                  <a:pt x="2964050" y="1384739"/>
                </a:lnTo>
                <a:lnTo>
                  <a:pt x="2977689" y="1412924"/>
                </a:lnTo>
                <a:lnTo>
                  <a:pt x="2988599" y="1440201"/>
                </a:lnTo>
                <a:lnTo>
                  <a:pt x="2995873" y="1468387"/>
                </a:lnTo>
                <a:lnTo>
                  <a:pt x="2998601" y="1497481"/>
                </a:lnTo>
                <a:lnTo>
                  <a:pt x="2995873" y="1526576"/>
                </a:lnTo>
                <a:lnTo>
                  <a:pt x="2988599" y="1554762"/>
                </a:lnTo>
                <a:lnTo>
                  <a:pt x="2977689" y="1582039"/>
                </a:lnTo>
                <a:lnTo>
                  <a:pt x="2964050" y="1610224"/>
                </a:lnTo>
                <a:lnTo>
                  <a:pt x="2948594" y="1636592"/>
                </a:lnTo>
                <a:lnTo>
                  <a:pt x="2932228" y="1663869"/>
                </a:lnTo>
                <a:lnTo>
                  <a:pt x="2917681" y="1691145"/>
                </a:lnTo>
                <a:lnTo>
                  <a:pt x="2903133" y="1718421"/>
                </a:lnTo>
                <a:lnTo>
                  <a:pt x="2892222" y="1744789"/>
                </a:lnTo>
                <a:lnTo>
                  <a:pt x="2884949" y="1772975"/>
                </a:lnTo>
                <a:lnTo>
                  <a:pt x="2881312" y="1801160"/>
                </a:lnTo>
                <a:lnTo>
                  <a:pt x="2881312" y="1831165"/>
                </a:lnTo>
                <a:lnTo>
                  <a:pt x="2883130" y="1862078"/>
                </a:lnTo>
                <a:lnTo>
                  <a:pt x="2886767" y="1892991"/>
                </a:lnTo>
                <a:lnTo>
                  <a:pt x="2891313" y="1923905"/>
                </a:lnTo>
                <a:lnTo>
                  <a:pt x="2894950" y="1954818"/>
                </a:lnTo>
                <a:lnTo>
                  <a:pt x="2897678" y="1985731"/>
                </a:lnTo>
                <a:lnTo>
                  <a:pt x="2896768" y="2014827"/>
                </a:lnTo>
                <a:lnTo>
                  <a:pt x="2893132" y="2043013"/>
                </a:lnTo>
                <a:lnTo>
                  <a:pt x="2884949" y="2070289"/>
                </a:lnTo>
                <a:lnTo>
                  <a:pt x="2873129" y="2093019"/>
                </a:lnTo>
                <a:lnTo>
                  <a:pt x="2857672" y="2114841"/>
                </a:lnTo>
                <a:lnTo>
                  <a:pt x="2839487" y="2133934"/>
                </a:lnTo>
                <a:lnTo>
                  <a:pt x="2818576" y="2153027"/>
                </a:lnTo>
                <a:lnTo>
                  <a:pt x="2796754" y="2170303"/>
                </a:lnTo>
                <a:lnTo>
                  <a:pt x="2774024" y="2187578"/>
                </a:lnTo>
                <a:lnTo>
                  <a:pt x="2750385" y="2204853"/>
                </a:lnTo>
                <a:lnTo>
                  <a:pt x="2728563" y="2222128"/>
                </a:lnTo>
                <a:lnTo>
                  <a:pt x="2707651" y="2240312"/>
                </a:lnTo>
                <a:lnTo>
                  <a:pt x="2689467" y="2261224"/>
                </a:lnTo>
                <a:lnTo>
                  <a:pt x="2673101" y="2281227"/>
                </a:lnTo>
                <a:lnTo>
                  <a:pt x="2660371" y="2303957"/>
                </a:lnTo>
                <a:lnTo>
                  <a:pt x="2649461" y="2328506"/>
                </a:lnTo>
                <a:lnTo>
                  <a:pt x="2640369" y="2354874"/>
                </a:lnTo>
                <a:lnTo>
                  <a:pt x="2632186" y="2382151"/>
                </a:lnTo>
                <a:lnTo>
                  <a:pt x="2624912" y="2409427"/>
                </a:lnTo>
                <a:lnTo>
                  <a:pt x="2617638" y="2437613"/>
                </a:lnTo>
                <a:lnTo>
                  <a:pt x="2609455" y="2463980"/>
                </a:lnTo>
                <a:lnTo>
                  <a:pt x="2600363" y="2490347"/>
                </a:lnTo>
                <a:lnTo>
                  <a:pt x="2589453" y="2514896"/>
                </a:lnTo>
                <a:lnTo>
                  <a:pt x="2575814" y="2536718"/>
                </a:lnTo>
                <a:lnTo>
                  <a:pt x="2559449" y="2556720"/>
                </a:lnTo>
                <a:lnTo>
                  <a:pt x="2539446" y="2573086"/>
                </a:lnTo>
                <a:lnTo>
                  <a:pt x="2517624" y="2586724"/>
                </a:lnTo>
                <a:lnTo>
                  <a:pt x="2493075" y="2597635"/>
                </a:lnTo>
                <a:lnTo>
                  <a:pt x="2466708" y="2606727"/>
                </a:lnTo>
                <a:lnTo>
                  <a:pt x="2440341" y="2614910"/>
                </a:lnTo>
                <a:lnTo>
                  <a:pt x="2412155" y="2622184"/>
                </a:lnTo>
                <a:lnTo>
                  <a:pt x="2384878" y="2629458"/>
                </a:lnTo>
                <a:lnTo>
                  <a:pt x="2357602" y="2637641"/>
                </a:lnTo>
                <a:lnTo>
                  <a:pt x="2331235" y="2646733"/>
                </a:lnTo>
                <a:lnTo>
                  <a:pt x="2306686" y="2657644"/>
                </a:lnTo>
                <a:lnTo>
                  <a:pt x="2283956" y="2670372"/>
                </a:lnTo>
                <a:lnTo>
                  <a:pt x="2263953" y="2686738"/>
                </a:lnTo>
                <a:lnTo>
                  <a:pt x="2243041" y="2704923"/>
                </a:lnTo>
                <a:lnTo>
                  <a:pt x="2224856" y="2725835"/>
                </a:lnTo>
                <a:lnTo>
                  <a:pt x="2207581" y="2747656"/>
                </a:lnTo>
                <a:lnTo>
                  <a:pt x="2190306" y="2770386"/>
                </a:lnTo>
                <a:lnTo>
                  <a:pt x="2173031" y="2793117"/>
                </a:lnTo>
                <a:lnTo>
                  <a:pt x="2155756" y="2814938"/>
                </a:lnTo>
                <a:lnTo>
                  <a:pt x="2136662" y="2835850"/>
                </a:lnTo>
                <a:lnTo>
                  <a:pt x="2117568" y="2854034"/>
                </a:lnTo>
                <a:lnTo>
                  <a:pt x="2095748" y="2869491"/>
                </a:lnTo>
                <a:lnTo>
                  <a:pt x="2073017" y="2881311"/>
                </a:lnTo>
                <a:lnTo>
                  <a:pt x="2045740" y="2889494"/>
                </a:lnTo>
                <a:lnTo>
                  <a:pt x="2017554" y="2893131"/>
                </a:lnTo>
                <a:lnTo>
                  <a:pt x="1988460" y="2894040"/>
                </a:lnTo>
                <a:lnTo>
                  <a:pt x="1957546" y="2891312"/>
                </a:lnTo>
                <a:lnTo>
                  <a:pt x="1926633" y="2887676"/>
                </a:lnTo>
                <a:lnTo>
                  <a:pt x="1895719" y="2883129"/>
                </a:lnTo>
                <a:lnTo>
                  <a:pt x="1864806" y="2879493"/>
                </a:lnTo>
                <a:lnTo>
                  <a:pt x="1833892" y="2877674"/>
                </a:lnTo>
                <a:lnTo>
                  <a:pt x="1803888" y="2877674"/>
                </a:lnTo>
                <a:lnTo>
                  <a:pt x="1775703" y="2881311"/>
                </a:lnTo>
                <a:lnTo>
                  <a:pt x="1746608" y="2888585"/>
                </a:lnTo>
                <a:lnTo>
                  <a:pt x="1720240" y="2899495"/>
                </a:lnTo>
                <a:lnTo>
                  <a:pt x="1692964" y="2914043"/>
                </a:lnTo>
                <a:lnTo>
                  <a:pt x="1665688" y="2928591"/>
                </a:lnTo>
                <a:lnTo>
                  <a:pt x="1638411" y="2944956"/>
                </a:lnTo>
                <a:lnTo>
                  <a:pt x="1612043" y="2960413"/>
                </a:lnTo>
                <a:lnTo>
                  <a:pt x="1583858" y="2974051"/>
                </a:lnTo>
                <a:lnTo>
                  <a:pt x="1556581" y="2984962"/>
                </a:lnTo>
                <a:lnTo>
                  <a:pt x="1528395" y="2992236"/>
                </a:lnTo>
                <a:lnTo>
                  <a:pt x="1499301" y="2994963"/>
                </a:lnTo>
                <a:lnTo>
                  <a:pt x="1470206" y="2992236"/>
                </a:lnTo>
                <a:lnTo>
                  <a:pt x="1442020" y="2984962"/>
                </a:lnTo>
                <a:lnTo>
                  <a:pt x="1414744" y="2974051"/>
                </a:lnTo>
                <a:lnTo>
                  <a:pt x="1386558" y="2960413"/>
                </a:lnTo>
                <a:lnTo>
                  <a:pt x="1360190" y="2944956"/>
                </a:lnTo>
                <a:lnTo>
                  <a:pt x="1332914" y="2928591"/>
                </a:lnTo>
                <a:lnTo>
                  <a:pt x="1305637" y="2914043"/>
                </a:lnTo>
                <a:lnTo>
                  <a:pt x="1278361" y="2899495"/>
                </a:lnTo>
                <a:lnTo>
                  <a:pt x="1251085" y="2888585"/>
                </a:lnTo>
                <a:lnTo>
                  <a:pt x="1222899" y="2881311"/>
                </a:lnTo>
                <a:lnTo>
                  <a:pt x="1194713" y="2877674"/>
                </a:lnTo>
                <a:lnTo>
                  <a:pt x="1164708" y="2877674"/>
                </a:lnTo>
                <a:lnTo>
                  <a:pt x="1133795" y="2879493"/>
                </a:lnTo>
                <a:lnTo>
                  <a:pt x="1102882" y="2883129"/>
                </a:lnTo>
                <a:lnTo>
                  <a:pt x="1071968" y="2887676"/>
                </a:lnTo>
                <a:lnTo>
                  <a:pt x="1041054" y="2891312"/>
                </a:lnTo>
                <a:lnTo>
                  <a:pt x="1010141" y="2894040"/>
                </a:lnTo>
                <a:lnTo>
                  <a:pt x="981047" y="2893131"/>
                </a:lnTo>
                <a:lnTo>
                  <a:pt x="952861" y="2889494"/>
                </a:lnTo>
                <a:lnTo>
                  <a:pt x="925584" y="2881311"/>
                </a:lnTo>
                <a:lnTo>
                  <a:pt x="902854" y="2869491"/>
                </a:lnTo>
                <a:lnTo>
                  <a:pt x="881032" y="2854034"/>
                </a:lnTo>
                <a:lnTo>
                  <a:pt x="861939" y="2835850"/>
                </a:lnTo>
                <a:lnTo>
                  <a:pt x="842845" y="2814938"/>
                </a:lnTo>
                <a:lnTo>
                  <a:pt x="825570" y="2793117"/>
                </a:lnTo>
                <a:lnTo>
                  <a:pt x="808295" y="2770386"/>
                </a:lnTo>
                <a:lnTo>
                  <a:pt x="791020" y="2747656"/>
                </a:lnTo>
                <a:lnTo>
                  <a:pt x="773745" y="2725835"/>
                </a:lnTo>
                <a:lnTo>
                  <a:pt x="755560" y="2704923"/>
                </a:lnTo>
                <a:lnTo>
                  <a:pt x="734648" y="2686738"/>
                </a:lnTo>
                <a:lnTo>
                  <a:pt x="714645" y="2670372"/>
                </a:lnTo>
                <a:lnTo>
                  <a:pt x="691915" y="2657644"/>
                </a:lnTo>
                <a:lnTo>
                  <a:pt x="667366" y="2646733"/>
                </a:lnTo>
                <a:lnTo>
                  <a:pt x="640999" y="2637641"/>
                </a:lnTo>
                <a:lnTo>
                  <a:pt x="613722" y="2629458"/>
                </a:lnTo>
                <a:lnTo>
                  <a:pt x="586446" y="2622184"/>
                </a:lnTo>
                <a:lnTo>
                  <a:pt x="558260" y="2614910"/>
                </a:lnTo>
                <a:lnTo>
                  <a:pt x="531893" y="2606727"/>
                </a:lnTo>
                <a:lnTo>
                  <a:pt x="505525" y="2597635"/>
                </a:lnTo>
                <a:lnTo>
                  <a:pt x="480977" y="2586724"/>
                </a:lnTo>
                <a:lnTo>
                  <a:pt x="459155" y="2573086"/>
                </a:lnTo>
                <a:lnTo>
                  <a:pt x="439152" y="2556720"/>
                </a:lnTo>
                <a:lnTo>
                  <a:pt x="422787" y="2536718"/>
                </a:lnTo>
                <a:lnTo>
                  <a:pt x="409149" y="2514896"/>
                </a:lnTo>
                <a:lnTo>
                  <a:pt x="398238" y="2490347"/>
                </a:lnTo>
                <a:lnTo>
                  <a:pt x="389146" y="2463980"/>
                </a:lnTo>
                <a:lnTo>
                  <a:pt x="380963" y="2437613"/>
                </a:lnTo>
                <a:lnTo>
                  <a:pt x="373689" y="2409427"/>
                </a:lnTo>
                <a:lnTo>
                  <a:pt x="366415" y="2382151"/>
                </a:lnTo>
                <a:lnTo>
                  <a:pt x="358232" y="2354874"/>
                </a:lnTo>
                <a:lnTo>
                  <a:pt x="349140" y="2328506"/>
                </a:lnTo>
                <a:lnTo>
                  <a:pt x="338229" y="2303957"/>
                </a:lnTo>
                <a:lnTo>
                  <a:pt x="325500" y="2281227"/>
                </a:lnTo>
                <a:lnTo>
                  <a:pt x="309135" y="2261224"/>
                </a:lnTo>
                <a:lnTo>
                  <a:pt x="290950" y="2240312"/>
                </a:lnTo>
                <a:lnTo>
                  <a:pt x="270038" y="2222128"/>
                </a:lnTo>
                <a:lnTo>
                  <a:pt x="247307" y="2204853"/>
                </a:lnTo>
                <a:lnTo>
                  <a:pt x="224577" y="2187578"/>
                </a:lnTo>
                <a:lnTo>
                  <a:pt x="201847" y="2170303"/>
                </a:lnTo>
                <a:lnTo>
                  <a:pt x="180025" y="2153027"/>
                </a:lnTo>
                <a:lnTo>
                  <a:pt x="159113" y="2133934"/>
                </a:lnTo>
                <a:lnTo>
                  <a:pt x="140929" y="2114841"/>
                </a:lnTo>
                <a:lnTo>
                  <a:pt x="125473" y="2093019"/>
                </a:lnTo>
                <a:lnTo>
                  <a:pt x="113653" y="2070289"/>
                </a:lnTo>
                <a:lnTo>
                  <a:pt x="105470" y="2043013"/>
                </a:lnTo>
                <a:lnTo>
                  <a:pt x="101833" y="2014827"/>
                </a:lnTo>
                <a:lnTo>
                  <a:pt x="100923" y="1985731"/>
                </a:lnTo>
                <a:lnTo>
                  <a:pt x="103651" y="1954818"/>
                </a:lnTo>
                <a:lnTo>
                  <a:pt x="107288" y="1923905"/>
                </a:lnTo>
                <a:lnTo>
                  <a:pt x="111834" y="1892991"/>
                </a:lnTo>
                <a:lnTo>
                  <a:pt x="115471" y="1862078"/>
                </a:lnTo>
                <a:lnTo>
                  <a:pt x="117290" y="1831165"/>
                </a:lnTo>
                <a:lnTo>
                  <a:pt x="117290" y="1801160"/>
                </a:lnTo>
                <a:lnTo>
                  <a:pt x="113653" y="1772975"/>
                </a:lnTo>
                <a:lnTo>
                  <a:pt x="106379" y="1744789"/>
                </a:lnTo>
                <a:lnTo>
                  <a:pt x="95468" y="1718421"/>
                </a:lnTo>
                <a:lnTo>
                  <a:pt x="81830" y="1691145"/>
                </a:lnTo>
                <a:lnTo>
                  <a:pt x="66373" y="1663869"/>
                </a:lnTo>
                <a:lnTo>
                  <a:pt x="50008" y="1636592"/>
                </a:lnTo>
                <a:lnTo>
                  <a:pt x="34551" y="1610224"/>
                </a:lnTo>
                <a:lnTo>
                  <a:pt x="20912" y="1582039"/>
                </a:lnTo>
                <a:lnTo>
                  <a:pt x="10002" y="1554762"/>
                </a:lnTo>
                <a:lnTo>
                  <a:pt x="2728" y="1526576"/>
                </a:lnTo>
                <a:lnTo>
                  <a:pt x="0" y="1497481"/>
                </a:lnTo>
                <a:lnTo>
                  <a:pt x="2728" y="1468387"/>
                </a:lnTo>
                <a:lnTo>
                  <a:pt x="10002" y="1440201"/>
                </a:lnTo>
                <a:lnTo>
                  <a:pt x="20912" y="1412924"/>
                </a:lnTo>
                <a:lnTo>
                  <a:pt x="34551" y="1384739"/>
                </a:lnTo>
                <a:lnTo>
                  <a:pt x="50008" y="1358371"/>
                </a:lnTo>
                <a:lnTo>
                  <a:pt x="66373" y="1331095"/>
                </a:lnTo>
                <a:lnTo>
                  <a:pt x="81830" y="1303818"/>
                </a:lnTo>
                <a:lnTo>
                  <a:pt x="95468" y="1276542"/>
                </a:lnTo>
                <a:lnTo>
                  <a:pt x="106379" y="1250174"/>
                </a:lnTo>
                <a:lnTo>
                  <a:pt x="113653" y="1221988"/>
                </a:lnTo>
                <a:lnTo>
                  <a:pt x="117290" y="1193803"/>
                </a:lnTo>
                <a:lnTo>
                  <a:pt x="117290" y="1163799"/>
                </a:lnTo>
                <a:lnTo>
                  <a:pt x="115471" y="1132885"/>
                </a:lnTo>
                <a:lnTo>
                  <a:pt x="111834" y="1101972"/>
                </a:lnTo>
                <a:lnTo>
                  <a:pt x="107288" y="1071058"/>
                </a:lnTo>
                <a:lnTo>
                  <a:pt x="103651" y="1040145"/>
                </a:lnTo>
                <a:lnTo>
                  <a:pt x="100923" y="1009232"/>
                </a:lnTo>
                <a:lnTo>
                  <a:pt x="101833" y="980137"/>
                </a:lnTo>
                <a:lnTo>
                  <a:pt x="105470" y="951951"/>
                </a:lnTo>
                <a:lnTo>
                  <a:pt x="113653" y="924674"/>
                </a:lnTo>
                <a:lnTo>
                  <a:pt x="125473" y="901944"/>
                </a:lnTo>
                <a:lnTo>
                  <a:pt x="140929" y="880123"/>
                </a:lnTo>
                <a:lnTo>
                  <a:pt x="159113" y="861029"/>
                </a:lnTo>
                <a:lnTo>
                  <a:pt x="180025" y="841936"/>
                </a:lnTo>
                <a:lnTo>
                  <a:pt x="201847" y="824660"/>
                </a:lnTo>
                <a:lnTo>
                  <a:pt x="224577" y="807385"/>
                </a:lnTo>
                <a:lnTo>
                  <a:pt x="247307" y="790110"/>
                </a:lnTo>
                <a:lnTo>
                  <a:pt x="270038" y="772835"/>
                </a:lnTo>
                <a:lnTo>
                  <a:pt x="290950" y="754651"/>
                </a:lnTo>
                <a:lnTo>
                  <a:pt x="309135" y="733739"/>
                </a:lnTo>
                <a:lnTo>
                  <a:pt x="325500" y="713736"/>
                </a:lnTo>
                <a:lnTo>
                  <a:pt x="338229" y="691006"/>
                </a:lnTo>
                <a:lnTo>
                  <a:pt x="349140" y="666457"/>
                </a:lnTo>
                <a:lnTo>
                  <a:pt x="358232" y="640089"/>
                </a:lnTo>
                <a:lnTo>
                  <a:pt x="366415" y="612812"/>
                </a:lnTo>
                <a:lnTo>
                  <a:pt x="373689" y="585536"/>
                </a:lnTo>
                <a:lnTo>
                  <a:pt x="380963" y="557350"/>
                </a:lnTo>
                <a:lnTo>
                  <a:pt x="389146" y="530983"/>
                </a:lnTo>
                <a:lnTo>
                  <a:pt x="398238" y="504615"/>
                </a:lnTo>
                <a:lnTo>
                  <a:pt x="409149" y="480067"/>
                </a:lnTo>
                <a:lnTo>
                  <a:pt x="422787" y="458246"/>
                </a:lnTo>
                <a:lnTo>
                  <a:pt x="439152" y="438243"/>
                </a:lnTo>
                <a:lnTo>
                  <a:pt x="459155" y="421877"/>
                </a:lnTo>
                <a:lnTo>
                  <a:pt x="480977" y="408239"/>
                </a:lnTo>
                <a:lnTo>
                  <a:pt x="505525" y="397328"/>
                </a:lnTo>
                <a:lnTo>
                  <a:pt x="531893" y="388236"/>
                </a:lnTo>
                <a:lnTo>
                  <a:pt x="558260" y="380053"/>
                </a:lnTo>
                <a:lnTo>
                  <a:pt x="586446" y="372779"/>
                </a:lnTo>
                <a:lnTo>
                  <a:pt x="613722" y="365505"/>
                </a:lnTo>
                <a:lnTo>
                  <a:pt x="640999" y="357322"/>
                </a:lnTo>
                <a:lnTo>
                  <a:pt x="667366" y="348230"/>
                </a:lnTo>
                <a:lnTo>
                  <a:pt x="691915" y="337319"/>
                </a:lnTo>
                <a:lnTo>
                  <a:pt x="714645" y="324591"/>
                </a:lnTo>
                <a:lnTo>
                  <a:pt x="734648" y="308225"/>
                </a:lnTo>
                <a:lnTo>
                  <a:pt x="755560" y="290040"/>
                </a:lnTo>
                <a:lnTo>
                  <a:pt x="773745" y="269128"/>
                </a:lnTo>
                <a:lnTo>
                  <a:pt x="791020" y="247307"/>
                </a:lnTo>
                <a:lnTo>
                  <a:pt x="808295" y="224577"/>
                </a:lnTo>
                <a:lnTo>
                  <a:pt x="825570" y="201846"/>
                </a:lnTo>
                <a:lnTo>
                  <a:pt x="842845" y="180025"/>
                </a:lnTo>
                <a:lnTo>
                  <a:pt x="861939" y="159113"/>
                </a:lnTo>
                <a:lnTo>
                  <a:pt x="881032" y="140929"/>
                </a:lnTo>
                <a:lnTo>
                  <a:pt x="902854" y="125472"/>
                </a:lnTo>
                <a:lnTo>
                  <a:pt x="925584" y="113652"/>
                </a:lnTo>
                <a:lnTo>
                  <a:pt x="952861" y="105469"/>
                </a:lnTo>
                <a:lnTo>
                  <a:pt x="981047" y="101832"/>
                </a:lnTo>
                <a:lnTo>
                  <a:pt x="1010141" y="100923"/>
                </a:lnTo>
                <a:lnTo>
                  <a:pt x="1041054" y="103651"/>
                </a:lnTo>
                <a:lnTo>
                  <a:pt x="1071968" y="107288"/>
                </a:lnTo>
                <a:lnTo>
                  <a:pt x="1102882" y="111834"/>
                </a:lnTo>
                <a:lnTo>
                  <a:pt x="1133795" y="115471"/>
                </a:lnTo>
                <a:lnTo>
                  <a:pt x="1164708" y="117289"/>
                </a:lnTo>
                <a:lnTo>
                  <a:pt x="1194713" y="117289"/>
                </a:lnTo>
                <a:lnTo>
                  <a:pt x="1222899" y="113652"/>
                </a:lnTo>
                <a:lnTo>
                  <a:pt x="1251085" y="106378"/>
                </a:lnTo>
                <a:lnTo>
                  <a:pt x="1278361" y="95468"/>
                </a:lnTo>
                <a:lnTo>
                  <a:pt x="1305637" y="80920"/>
                </a:lnTo>
                <a:lnTo>
                  <a:pt x="1332914" y="66373"/>
                </a:lnTo>
                <a:lnTo>
                  <a:pt x="1360190" y="50007"/>
                </a:lnTo>
                <a:lnTo>
                  <a:pt x="1386558" y="34550"/>
                </a:lnTo>
                <a:lnTo>
                  <a:pt x="1414744" y="20912"/>
                </a:lnTo>
                <a:lnTo>
                  <a:pt x="1442020" y="10001"/>
                </a:lnTo>
                <a:lnTo>
                  <a:pt x="1470206" y="2727"/>
                </a:lnTo>
                <a:close/>
              </a:path>
            </a:pathLst>
          </a:cu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16466CD1-E848-344C-7DC3-D6913375A38F}"/>
              </a:ext>
            </a:extLst>
          </p:cNvPr>
          <p:cNvSpPr txBox="1">
            <a:spLocks/>
          </p:cNvSpPr>
          <p:nvPr/>
        </p:nvSpPr>
        <p:spPr>
          <a:xfrm>
            <a:off x="1273042" y="4462620"/>
            <a:ext cx="10178322" cy="149213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r>
              <a:rPr lang="en-US"/>
              <a:t>Shell Plant, Monaca pA</a:t>
            </a:r>
            <a:endParaRPr lang="en-US" dirty="0"/>
          </a:p>
        </p:txBody>
      </p:sp>
    </p:spTree>
    <p:extLst>
      <p:ext uri="{BB962C8B-B14F-4D97-AF65-F5344CB8AC3E}">
        <p14:creationId xmlns:p14="http://schemas.microsoft.com/office/powerpoint/2010/main" val="2116405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42FE-6809-2A9C-5C57-61EC9451AB67}"/>
              </a:ext>
            </a:extLst>
          </p:cNvPr>
          <p:cNvSpPr>
            <a:spLocks noGrp="1"/>
          </p:cNvSpPr>
          <p:nvPr>
            <p:ph type="title"/>
          </p:nvPr>
        </p:nvSpPr>
        <p:spPr>
          <a:xfrm>
            <a:off x="1251679" y="645107"/>
            <a:ext cx="3384329" cy="5408283"/>
          </a:xfrm>
        </p:spPr>
        <p:txBody>
          <a:bodyPr anchor="ctr">
            <a:normAutofit/>
          </a:bodyPr>
          <a:lstStyle/>
          <a:p>
            <a:r>
              <a:rPr lang="en-US" sz="4000"/>
              <a:t>Why Pollute?</a:t>
            </a:r>
          </a:p>
        </p:txBody>
      </p:sp>
      <p:graphicFrame>
        <p:nvGraphicFramePr>
          <p:cNvPr id="5" name="Content Placeholder 2">
            <a:extLst>
              <a:ext uri="{FF2B5EF4-FFF2-40B4-BE49-F238E27FC236}">
                <a16:creationId xmlns:a16="http://schemas.microsoft.com/office/drawing/2014/main" id="{1640DC3F-CF0A-AE55-D6F3-281FB19077ED}"/>
              </a:ext>
            </a:extLst>
          </p:cNvPr>
          <p:cNvGraphicFramePr>
            <a:graphicFrameLocks noGrp="1"/>
          </p:cNvGraphicFramePr>
          <p:nvPr>
            <p:ph idx="1"/>
            <p:extLst>
              <p:ext uri="{D42A27DB-BD31-4B8C-83A1-F6EECF244321}">
                <p14:modId xmlns:p14="http://schemas.microsoft.com/office/powerpoint/2010/main" val="1922558833"/>
              </p:ext>
            </p:extLst>
          </p:nvPr>
        </p:nvGraphicFramePr>
        <p:xfrm>
          <a:off x="5175250" y="644525"/>
          <a:ext cx="6254750" cy="54088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3851570"/>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35B0-FF54-F83E-9E42-F6ED9956518B}"/>
              </a:ext>
            </a:extLst>
          </p:cNvPr>
          <p:cNvSpPr>
            <a:spLocks noGrp="1"/>
          </p:cNvSpPr>
          <p:nvPr>
            <p:ph type="title"/>
          </p:nvPr>
        </p:nvSpPr>
        <p:spPr>
          <a:xfrm>
            <a:off x="6096000" y="232342"/>
            <a:ext cx="6335338" cy="1492132"/>
          </a:xfrm>
        </p:spPr>
        <p:txBody>
          <a:bodyPr>
            <a:normAutofit/>
          </a:bodyPr>
          <a:lstStyle/>
          <a:p>
            <a:r>
              <a:rPr lang="en-US" dirty="0"/>
              <a:t>What does this do to the story?</a:t>
            </a:r>
          </a:p>
        </p:txBody>
      </p:sp>
      <p:pic>
        <p:nvPicPr>
          <p:cNvPr id="5" name="Content Placeholder 4" descr="A screenshot of a computer&#10;&#10;Description automatically generated">
            <a:extLst>
              <a:ext uri="{FF2B5EF4-FFF2-40B4-BE49-F238E27FC236}">
                <a16:creationId xmlns:a16="http://schemas.microsoft.com/office/drawing/2014/main" id="{B5FC8F0C-4E5D-066B-B8F6-A271F16C6032}"/>
              </a:ext>
            </a:extLst>
          </p:cNvPr>
          <p:cNvPicPr>
            <a:picLocks noChangeAspect="1"/>
          </p:cNvPicPr>
          <p:nvPr/>
        </p:nvPicPr>
        <p:blipFill>
          <a:blip r:embed="rId2"/>
          <a:srcRect l="17957" t="23232" r="28471" b="7698"/>
          <a:stretch/>
        </p:blipFill>
        <p:spPr>
          <a:xfrm>
            <a:off x="217862" y="0"/>
            <a:ext cx="5886450" cy="6858000"/>
          </a:xfrm>
          <a:prstGeom prst="rect">
            <a:avLst/>
          </a:prstGeom>
        </p:spPr>
      </p:pic>
      <p:sp>
        <p:nvSpPr>
          <p:cNvPr id="21" name="Freeform 6">
            <a:extLst>
              <a:ext uri="{FF2B5EF4-FFF2-40B4-BE49-F238E27FC236}">
                <a16:creationId xmlns:a16="http://schemas.microsoft.com/office/drawing/2014/main" id="{13BB9F0A-A6B1-43FD-ABFD-B67F0052C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n-US"/>
          </a:p>
        </p:txBody>
      </p:sp>
      <p:sp>
        <p:nvSpPr>
          <p:cNvPr id="9" name="Content Placeholder 8">
            <a:extLst>
              <a:ext uri="{FF2B5EF4-FFF2-40B4-BE49-F238E27FC236}">
                <a16:creationId xmlns:a16="http://schemas.microsoft.com/office/drawing/2014/main" id="{3EFBACD6-838E-616A-C7C9-152925D40CCC}"/>
              </a:ext>
            </a:extLst>
          </p:cNvPr>
          <p:cNvSpPr>
            <a:spLocks noGrp="1"/>
          </p:cNvSpPr>
          <p:nvPr>
            <p:ph idx="1"/>
          </p:nvPr>
        </p:nvSpPr>
        <p:spPr>
          <a:xfrm>
            <a:off x="6343650" y="2200276"/>
            <a:ext cx="5325548" cy="4171949"/>
          </a:xfrm>
        </p:spPr>
        <p:txBody>
          <a:bodyPr>
            <a:normAutofit/>
          </a:bodyPr>
          <a:lstStyle/>
          <a:p>
            <a:r>
              <a:rPr lang="en-US" dirty="0"/>
              <a:t>Take out your fifty words on Hawk Mountain photos.  Has your opinion changed?  </a:t>
            </a:r>
          </a:p>
          <a:p>
            <a:r>
              <a:rPr lang="en-US" dirty="0"/>
              <a:t>Write another fifty words, this time with the knowledge of Carson suffering from breast cancer, of the history of shooting raptors there, and the efforts to make a conservationist preserve.  </a:t>
            </a:r>
          </a:p>
          <a:p>
            <a:r>
              <a:rPr lang="en-US" dirty="0"/>
              <a:t>Read these words to your partner—what has shifted? Tone? Language? The message itself?</a:t>
            </a:r>
          </a:p>
        </p:txBody>
      </p:sp>
      <p:sp>
        <p:nvSpPr>
          <p:cNvPr id="23" name="Rectangle 22">
            <a:extLst>
              <a:ext uri="{FF2B5EF4-FFF2-40B4-BE49-F238E27FC236}">
                <a16:creationId xmlns:a16="http://schemas.microsoft.com/office/drawing/2014/main" id="{39B0DFB7-1638-4F5E-AB22-F955AEE9ED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9388328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7D944EC-058F-44C3-B6FC-83F56CC52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CE087B0-F20B-4238-8025-64B95BF53E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Freeform 11">
            <a:extLst>
              <a:ext uri="{FF2B5EF4-FFF2-40B4-BE49-F238E27FC236}">
                <a16:creationId xmlns:a16="http://schemas.microsoft.com/office/drawing/2014/main" id="{F767D062-773A-4828-8C2A-964BD77964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548664" y="0"/>
            <a:ext cx="4643336"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txBody>
          <a:bodyPr/>
          <a:lstStyle/>
          <a:p>
            <a:endParaRPr lang="en-US"/>
          </a:p>
        </p:txBody>
      </p:sp>
      <p:sp>
        <p:nvSpPr>
          <p:cNvPr id="2" name="Title 1">
            <a:extLst>
              <a:ext uri="{FF2B5EF4-FFF2-40B4-BE49-F238E27FC236}">
                <a16:creationId xmlns:a16="http://schemas.microsoft.com/office/drawing/2014/main" id="{7C753752-028C-E0AF-BE4D-C43D11134AB2}"/>
              </a:ext>
            </a:extLst>
          </p:cNvPr>
          <p:cNvSpPr>
            <a:spLocks noGrp="1"/>
          </p:cNvSpPr>
          <p:nvPr>
            <p:ph type="title"/>
          </p:nvPr>
        </p:nvSpPr>
        <p:spPr>
          <a:xfrm>
            <a:off x="8339328" y="457200"/>
            <a:ext cx="3090672" cy="1197864"/>
          </a:xfrm>
        </p:spPr>
        <p:txBody>
          <a:bodyPr anchor="b">
            <a:normAutofit/>
          </a:bodyPr>
          <a:lstStyle/>
          <a:p>
            <a:r>
              <a:rPr lang="en-US" sz="1900">
                <a:solidFill>
                  <a:schemeClr val="accent1"/>
                </a:solidFill>
              </a:rPr>
              <a:t>Leaving the mountain</a:t>
            </a:r>
          </a:p>
        </p:txBody>
      </p:sp>
      <p:pic>
        <p:nvPicPr>
          <p:cNvPr id="4" name="Picture 3" descr="A group of people on a rocky hill&#10;&#10;Description automatically generated">
            <a:extLst>
              <a:ext uri="{FF2B5EF4-FFF2-40B4-BE49-F238E27FC236}">
                <a16:creationId xmlns:a16="http://schemas.microsoft.com/office/drawing/2014/main" id="{37E960EC-9D1A-0AFC-1BB4-5E549BC2E4C8}"/>
              </a:ext>
            </a:extLst>
          </p:cNvPr>
          <p:cNvPicPr>
            <a:picLocks noChangeAspect="1"/>
          </p:cNvPicPr>
          <p:nvPr/>
        </p:nvPicPr>
        <p:blipFill>
          <a:blip r:embed="rId2"/>
          <a:stretch>
            <a:fillRect/>
          </a:stretch>
        </p:blipFill>
        <p:spPr>
          <a:xfrm>
            <a:off x="926927" y="1599743"/>
            <a:ext cx="5978273" cy="3347832"/>
          </a:xfrm>
          <a:prstGeom prst="rect">
            <a:avLst/>
          </a:prstGeom>
        </p:spPr>
      </p:pic>
      <p:sp>
        <p:nvSpPr>
          <p:cNvPr id="3" name="Content Placeholder 2">
            <a:extLst>
              <a:ext uri="{FF2B5EF4-FFF2-40B4-BE49-F238E27FC236}">
                <a16:creationId xmlns:a16="http://schemas.microsoft.com/office/drawing/2014/main" id="{A932CDB6-B81C-489B-999A-4E4BFF9B1293}"/>
              </a:ext>
            </a:extLst>
          </p:cNvPr>
          <p:cNvSpPr>
            <a:spLocks noGrp="1"/>
          </p:cNvSpPr>
          <p:nvPr>
            <p:ph idx="1"/>
          </p:nvPr>
        </p:nvSpPr>
        <p:spPr>
          <a:xfrm>
            <a:off x="8339328" y="1655065"/>
            <a:ext cx="3090672" cy="4224528"/>
          </a:xfrm>
        </p:spPr>
        <p:txBody>
          <a:bodyPr>
            <a:normAutofit/>
          </a:bodyPr>
          <a:lstStyle/>
          <a:p>
            <a:r>
              <a:rPr lang="en-US" sz="1600" dirty="0">
                <a:solidFill>
                  <a:schemeClr val="bg1"/>
                </a:solidFill>
              </a:rPr>
              <a:t>After comparing, write another final fifty words on /place/.  How has the concept of </a:t>
            </a:r>
            <a:r>
              <a:rPr lang="en-US" sz="1600" i="1" dirty="0">
                <a:solidFill>
                  <a:schemeClr val="bg1"/>
                </a:solidFill>
              </a:rPr>
              <a:t>place</a:t>
            </a:r>
            <a:r>
              <a:rPr lang="en-US" sz="1600" dirty="0">
                <a:solidFill>
                  <a:schemeClr val="bg1"/>
                </a:solidFill>
              </a:rPr>
              <a:t> changed over the course of the class? </a:t>
            </a:r>
          </a:p>
          <a:p>
            <a:r>
              <a:rPr lang="en-US" sz="1600" dirty="0">
                <a:solidFill>
                  <a:schemeClr val="bg1"/>
                </a:solidFill>
              </a:rPr>
              <a:t>Is any place hold a singular meaning for you? Why or why not?  Do places change based on our interaction with them?</a:t>
            </a:r>
          </a:p>
          <a:p>
            <a:r>
              <a:rPr lang="en-US" sz="1600" dirty="0">
                <a:solidFill>
                  <a:schemeClr val="bg1"/>
                </a:solidFill>
              </a:rPr>
              <a:t>What are the challenges in describing places that hold so much history, so much emotive power, in descriptive language? </a:t>
            </a:r>
          </a:p>
          <a:p>
            <a:endParaRPr lang="en-US" sz="1600" dirty="0">
              <a:solidFill>
                <a:srgbClr val="FFFFFF"/>
              </a:solidFill>
            </a:endParaRPr>
          </a:p>
        </p:txBody>
      </p:sp>
    </p:spTree>
    <p:extLst>
      <p:ext uri="{BB962C8B-B14F-4D97-AF65-F5344CB8AC3E}">
        <p14:creationId xmlns:p14="http://schemas.microsoft.com/office/powerpoint/2010/main" val="35085038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2" name="Freeform 6">
            <a:extLst>
              <a:ext uri="{FF2B5EF4-FFF2-40B4-BE49-F238E27FC236}">
                <a16:creationId xmlns:a16="http://schemas.microsoft.com/office/drawing/2014/main" id="{0435E05D-C29D-45BA-887D-94B257315B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txBody>
          <a:bodyPr/>
          <a:lstStyle/>
          <a:p>
            <a:endParaRPr lang="en-US"/>
          </a:p>
        </p:txBody>
      </p:sp>
      <p:sp>
        <p:nvSpPr>
          <p:cNvPr id="24" name="Rectangle 23">
            <a:extLst>
              <a:ext uri="{FF2B5EF4-FFF2-40B4-BE49-F238E27FC236}">
                <a16:creationId xmlns:a16="http://schemas.microsoft.com/office/drawing/2014/main" id="{C0832B8F-914B-4B26-975B-D7D8C3B9D1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26" name="Rectangle 25">
            <a:extLst>
              <a:ext uri="{FF2B5EF4-FFF2-40B4-BE49-F238E27FC236}">
                <a16:creationId xmlns:a16="http://schemas.microsoft.com/office/drawing/2014/main" id="{B5790ACC-6AA7-45C3-86F9-D607BB2F8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06D0BB2-49B6-F536-A809-36205A49353C}"/>
              </a:ext>
            </a:extLst>
          </p:cNvPr>
          <p:cNvSpPr>
            <a:spLocks noGrp="1"/>
          </p:cNvSpPr>
          <p:nvPr>
            <p:ph type="title"/>
          </p:nvPr>
        </p:nvSpPr>
        <p:spPr>
          <a:xfrm>
            <a:off x="1274038" y="4242032"/>
            <a:ext cx="10274497" cy="1734497"/>
          </a:xfrm>
        </p:spPr>
        <p:txBody>
          <a:bodyPr vert="horz" lIns="91440" tIns="45720" rIns="91440" bIns="45720" rtlCol="0" anchor="t">
            <a:normAutofit/>
          </a:bodyPr>
          <a:lstStyle/>
          <a:p>
            <a:pPr algn="ctr"/>
            <a:r>
              <a:rPr lang="en-US" sz="5600" spc="800"/>
              <a:t>Last Plug for hawk mountain  </a:t>
            </a:r>
          </a:p>
        </p:txBody>
      </p:sp>
      <p:sp>
        <p:nvSpPr>
          <p:cNvPr id="28" name="Freeform 6">
            <a:extLst>
              <a:ext uri="{FF2B5EF4-FFF2-40B4-BE49-F238E27FC236}">
                <a16:creationId xmlns:a16="http://schemas.microsoft.com/office/drawing/2014/main" id="{5330D13B-3B87-46AC-B6F5-7E13BC88BE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txBody>
          <a:bodyPr/>
          <a:lstStyle/>
          <a:p>
            <a:endParaRPr lang="en-US"/>
          </a:p>
        </p:txBody>
      </p:sp>
      <p:pic>
        <p:nvPicPr>
          <p:cNvPr id="4" name="Picture 3" descr="A screenshot of a computer&#10;&#10;Description automatically generated">
            <a:extLst>
              <a:ext uri="{FF2B5EF4-FFF2-40B4-BE49-F238E27FC236}">
                <a16:creationId xmlns:a16="http://schemas.microsoft.com/office/drawing/2014/main" id="{BF31022F-35E3-DDF2-A5F4-9B9A27761BE5}"/>
              </a:ext>
            </a:extLst>
          </p:cNvPr>
          <p:cNvPicPr>
            <a:picLocks noChangeAspect="1"/>
          </p:cNvPicPr>
          <p:nvPr/>
        </p:nvPicPr>
        <p:blipFill>
          <a:blip r:embed="rId2"/>
          <a:srcRect l="58150" t="57352" b="33236"/>
          <a:stretch/>
        </p:blipFill>
        <p:spPr>
          <a:xfrm>
            <a:off x="1274038" y="1559356"/>
            <a:ext cx="10274497" cy="1444195"/>
          </a:xfrm>
          <a:prstGeom prst="rect">
            <a:avLst/>
          </a:prstGeom>
        </p:spPr>
      </p:pic>
    </p:spTree>
    <p:extLst>
      <p:ext uri="{BB962C8B-B14F-4D97-AF65-F5344CB8AC3E}">
        <p14:creationId xmlns:p14="http://schemas.microsoft.com/office/powerpoint/2010/main" val="2342126471"/>
      </p:ext>
    </p:extLst>
  </p:cSld>
  <p:clrMapOvr>
    <a:masterClrMapping/>
  </p:clrMapOvr>
</p:sld>
</file>

<file path=ppt/theme/theme1.xml><?xml version="1.0" encoding="utf-8"?>
<a:theme xmlns:a="http://schemas.openxmlformats.org/drawingml/2006/main" name="Badge">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docProps/app.xml><?xml version="1.0" encoding="utf-8"?>
<Properties xmlns="http://schemas.openxmlformats.org/officeDocument/2006/extended-properties" xmlns:vt="http://schemas.openxmlformats.org/officeDocument/2006/docPropsVTypes">
  <Template>Badge</Template>
  <TotalTime>3117</TotalTime>
  <Words>1498</Words>
  <Application>Microsoft Macintosh PowerPoint</Application>
  <PresentationFormat>Widescreen</PresentationFormat>
  <Paragraphs>65</Paragraphs>
  <Slides>25</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Gill Sans MT</vt:lpstr>
      <vt:lpstr>Impact</vt:lpstr>
      <vt:lpstr>Badge</vt:lpstr>
      <vt:lpstr>Rachel Carson, hawk mountain &amp; Storytelling</vt:lpstr>
      <vt:lpstr>PowerPoint Presentation</vt:lpstr>
      <vt:lpstr>PowerPoint Presentation</vt:lpstr>
      <vt:lpstr>Hawk Mountain &amp; Rachel Carson Primer</vt:lpstr>
      <vt:lpstr>Rachel carson bridge – Pittsburgh, pa </vt:lpstr>
      <vt:lpstr>Personal Stories</vt:lpstr>
      <vt:lpstr>Carson’s promotional work</vt:lpstr>
      <vt:lpstr>Rachel Carson</vt:lpstr>
      <vt:lpstr>The start of every fantasy quest </vt:lpstr>
      <vt:lpstr>Everytown, USA</vt:lpstr>
      <vt:lpstr>Impacts of Silent Spring </vt:lpstr>
      <vt:lpstr>Donora, PA and the ‘Death fog’</vt:lpstr>
      <vt:lpstr>Hawk Mountain</vt:lpstr>
      <vt:lpstr>Hawk Mountain </vt:lpstr>
      <vt:lpstr>Carson @ Hawk Mountain</vt:lpstr>
      <vt:lpstr>(Rhetorical) Impacts</vt:lpstr>
      <vt:lpstr>(Rhetorical) Impacts NOW</vt:lpstr>
      <vt:lpstr>Different frames, different stories </vt:lpstr>
      <vt:lpstr>The ‘why’ (Or my  why)</vt:lpstr>
      <vt:lpstr>Shell Plant, Monaca pA</vt:lpstr>
      <vt:lpstr>  </vt:lpstr>
      <vt:lpstr>Why Pollute?</vt:lpstr>
      <vt:lpstr>What does this do to the story?</vt:lpstr>
      <vt:lpstr>Leaving the mountain</vt:lpstr>
      <vt:lpstr>Last Plug for hawk mountain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Foschia, Robert</dc:creator>
  <cp:lastModifiedBy>Foschia, Robert</cp:lastModifiedBy>
  <cp:revision>23</cp:revision>
  <dcterms:created xsi:type="dcterms:W3CDTF">2024-09-03T01:42:55Z</dcterms:created>
  <dcterms:modified xsi:type="dcterms:W3CDTF">2025-04-10T13:42:57Z</dcterms:modified>
</cp:coreProperties>
</file>